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8" r:id="rId3"/>
    <p:sldId id="267" r:id="rId4"/>
    <p:sldId id="274" r:id="rId5"/>
    <p:sldId id="275" r:id="rId6"/>
    <p:sldId id="261" r:id="rId7"/>
    <p:sldId id="273" r:id="rId8"/>
    <p:sldId id="259" r:id="rId9"/>
    <p:sldId id="257" r:id="rId10"/>
    <p:sldId id="262" r:id="rId11"/>
    <p:sldId id="263" r:id="rId12"/>
    <p:sldId id="264" r:id="rId13"/>
    <p:sldId id="265" r:id="rId14"/>
    <p:sldId id="266" r:id="rId15"/>
    <p:sldId id="269" r:id="rId16"/>
    <p:sldId id="270" r:id="rId17"/>
    <p:sldId id="271" r:id="rId18"/>
    <p:sldId id="272"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Montserrat" panose="00000500000000000000" pitchFamily="2" charset="0"/>
      <p:regular r:id="rId24"/>
      <p:bold r:id="rId25"/>
    </p:embeddedFont>
    <p:embeddedFont>
      <p:font typeface="Montserrat Bold" panose="00000800000000000000" charset="0"/>
      <p:regular r:id="rId26"/>
    </p:embeddedFont>
    <p:embeddedFont>
      <p:font typeface="Montserrat Extra-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4D"/>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2" autoAdjust="0"/>
  </p:normalViewPr>
  <p:slideViewPr>
    <p:cSldViewPr>
      <p:cViewPr varScale="1">
        <p:scale>
          <a:sx n="55" d="100"/>
          <a:sy n="55" d="100"/>
        </p:scale>
        <p:origin x="643"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2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9.jpe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1.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3.jpeg"/><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2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7.jpe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20.png"/><Relationship Id="rId7" Type="http://schemas.openxmlformats.org/officeDocument/2006/relationships/image" Target="../media/image38.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jpeg"/><Relationship Id="rId11" Type="http://schemas.openxmlformats.org/officeDocument/2006/relationships/image" Target="../media/image16.sv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svg"/><Relationship Id="rId7"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4" name="Group 4"/>
          <p:cNvGrpSpPr/>
          <p:nvPr/>
        </p:nvGrpSpPr>
        <p:grpSpPr>
          <a:xfrm>
            <a:off x="9950272" y="2375735"/>
            <a:ext cx="6009132" cy="5535529"/>
            <a:chOff x="0" y="0"/>
            <a:chExt cx="8012176" cy="7380706"/>
          </a:xfrm>
        </p:grpSpPr>
        <p:pic>
          <p:nvPicPr>
            <p:cNvPr id="5" name="Picture 5"/>
            <p:cNvPicPr>
              <a:picLocks noChangeAspect="1"/>
            </p:cNvPicPr>
            <p:nvPr/>
          </p:nvPicPr>
          <p:blipFill>
            <a:blip r:embed="rId3"/>
            <a:srcRect t="15397" b="15397"/>
            <a:stretch>
              <a:fillRect/>
            </a:stretch>
          </p:blipFill>
          <p:spPr>
            <a:xfrm>
              <a:off x="0" y="0"/>
              <a:ext cx="8012176" cy="7380706"/>
            </a:xfrm>
            <a:prstGeom prst="rect">
              <a:avLst/>
            </a:prstGeom>
          </p:spPr>
        </p:pic>
      </p:grpSp>
      <p:sp>
        <p:nvSpPr>
          <p:cNvPr id="9" name="TextBox 9"/>
          <p:cNvSpPr txBox="1"/>
          <p:nvPr/>
        </p:nvSpPr>
        <p:spPr>
          <a:xfrm>
            <a:off x="2167485" y="3145129"/>
            <a:ext cx="11492608" cy="3823039"/>
          </a:xfrm>
          <a:prstGeom prst="rect">
            <a:avLst/>
          </a:prstGeom>
        </p:spPr>
        <p:txBody>
          <a:bodyPr lIns="0" tIns="0" rIns="0" bIns="0" rtlCol="0" anchor="t">
            <a:spAutoFit/>
          </a:bodyPr>
          <a:lstStyle/>
          <a:p>
            <a:pPr>
              <a:lnSpc>
                <a:spcPts val="14666"/>
              </a:lnSpc>
            </a:pPr>
            <a:r>
              <a:rPr lang="en-US" sz="15120" dirty="0">
                <a:solidFill>
                  <a:srgbClr val="FF914D"/>
                </a:solidFill>
                <a:latin typeface="Montserrat Extra-Bold"/>
              </a:rPr>
              <a:t>T</a:t>
            </a:r>
            <a:r>
              <a:rPr lang="en-US" sz="15120" dirty="0">
                <a:solidFill>
                  <a:srgbClr val="EDEDED"/>
                </a:solidFill>
                <a:latin typeface="Montserrat Extra-Bold"/>
              </a:rPr>
              <a:t>RAINING</a:t>
            </a:r>
            <a:r>
              <a:rPr lang="en-US" sz="15120" dirty="0">
                <a:solidFill>
                  <a:srgbClr val="FF914D"/>
                </a:solidFill>
                <a:latin typeface="Montserrat Extra-Bold"/>
              </a:rPr>
              <a:t> T</a:t>
            </a:r>
            <a:r>
              <a:rPr lang="en-US" sz="15120" dirty="0">
                <a:solidFill>
                  <a:srgbClr val="EDEDED"/>
                </a:solidFill>
                <a:latin typeface="Montserrat Extra-Bold"/>
              </a:rPr>
              <a:t>ED</a:t>
            </a:r>
          </a:p>
        </p:txBody>
      </p:sp>
      <p:sp>
        <p:nvSpPr>
          <p:cNvPr id="10" name="AutoShape 10"/>
          <p:cNvSpPr/>
          <p:nvPr/>
        </p:nvSpPr>
        <p:spPr>
          <a:xfrm>
            <a:off x="2177010" y="2480510"/>
            <a:ext cx="1204570" cy="0"/>
          </a:xfrm>
          <a:prstGeom prst="line">
            <a:avLst/>
          </a:prstGeom>
          <a:ln w="85725" cap="flat">
            <a:solidFill>
              <a:srgbClr val="FF914D"/>
            </a:solidFill>
            <a:prstDash val="solid"/>
            <a:headEnd type="none" w="sm" len="sm"/>
            <a:tailEnd type="none" w="sm" len="sm"/>
          </a:ln>
        </p:spPr>
      </p:sp>
      <p:sp>
        <p:nvSpPr>
          <p:cNvPr id="13" name="TextBox 13"/>
          <p:cNvSpPr txBox="1"/>
          <p:nvPr/>
        </p:nvSpPr>
        <p:spPr>
          <a:xfrm>
            <a:off x="7046826" y="8843899"/>
            <a:ext cx="4194349"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4" name="TextBox 14"/>
          <p:cNvSpPr txBox="1"/>
          <p:nvPr/>
        </p:nvSpPr>
        <p:spPr>
          <a:xfrm>
            <a:off x="2262787" y="7082468"/>
            <a:ext cx="6237267" cy="1121333"/>
          </a:xfrm>
          <a:prstGeom prst="rect">
            <a:avLst/>
          </a:prstGeom>
        </p:spPr>
        <p:txBody>
          <a:bodyPr lIns="0" tIns="0" rIns="0" bIns="0" rtlCol="0" anchor="t">
            <a:spAutoFit/>
          </a:bodyPr>
          <a:lstStyle/>
          <a:p>
            <a:pPr>
              <a:lnSpc>
                <a:spcPts val="3000"/>
              </a:lnSpc>
            </a:pPr>
            <a:r>
              <a:rPr lang="en-US" sz="2000" spc="140" dirty="0" err="1">
                <a:solidFill>
                  <a:srgbClr val="FFFFFF"/>
                </a:solidFill>
                <a:latin typeface="Montserrat Bold"/>
              </a:rPr>
              <a:t>Bernardi</a:t>
            </a:r>
            <a:r>
              <a:rPr lang="en-US" sz="2000" spc="140" dirty="0">
                <a:solidFill>
                  <a:srgbClr val="FFFFFF"/>
                </a:solidFill>
                <a:latin typeface="Montserrat Bold"/>
              </a:rPr>
              <a:t> Silvia		1072506</a:t>
            </a:r>
          </a:p>
          <a:p>
            <a:pPr>
              <a:lnSpc>
                <a:spcPts val="3000"/>
              </a:lnSpc>
            </a:pPr>
            <a:r>
              <a:rPr lang="en-US" sz="2000" spc="140" dirty="0">
                <a:solidFill>
                  <a:srgbClr val="FFFFFF"/>
                </a:solidFill>
                <a:latin typeface="Montserrat Bold"/>
              </a:rPr>
              <a:t>De Duro Federico		1073477</a:t>
            </a:r>
          </a:p>
          <a:p>
            <a:pPr>
              <a:lnSpc>
                <a:spcPts val="3000"/>
              </a:lnSpc>
            </a:pPr>
            <a:r>
              <a:rPr lang="en-US" sz="2000" spc="140" dirty="0" err="1">
                <a:solidFill>
                  <a:srgbClr val="FFFFFF"/>
                </a:solidFill>
                <a:latin typeface="Montserrat Bold"/>
              </a:rPr>
              <a:t>Gherardi</a:t>
            </a:r>
            <a:r>
              <a:rPr lang="en-US" sz="2000" spc="140" dirty="0">
                <a:solidFill>
                  <a:srgbClr val="FFFFFF"/>
                </a:solidFill>
                <a:latin typeface="Montserrat Bold"/>
              </a:rPr>
              <a:t> Samuel		1076850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8215105" y="3912561"/>
            <a:ext cx="1857791" cy="2055479"/>
            <a:chOff x="0" y="0"/>
            <a:chExt cx="2477054" cy="2740638"/>
          </a:xfrm>
        </p:grpSpPr>
        <p:pic>
          <p:nvPicPr>
            <p:cNvPr id="4" name="Picture 4"/>
            <p:cNvPicPr>
              <a:picLocks noChangeAspect="1"/>
            </p:cNvPicPr>
            <p:nvPr/>
          </p:nvPicPr>
          <p:blipFill>
            <a:blip r:embed="rId3"/>
            <a:srcRect t="14552" b="11963"/>
            <a:stretch>
              <a:fillRect/>
            </a:stretch>
          </p:blipFill>
          <p:spPr>
            <a:xfrm>
              <a:off x="0" y="0"/>
              <a:ext cx="2477054" cy="2740638"/>
            </a:xfrm>
            <a:prstGeom prst="rect">
              <a:avLst/>
            </a:prstGeom>
          </p:spPr>
        </p:pic>
      </p:grpSp>
      <p:grpSp>
        <p:nvGrpSpPr>
          <p:cNvPr id="5" name="Group 5"/>
          <p:cNvGrpSpPr/>
          <p:nvPr/>
        </p:nvGrpSpPr>
        <p:grpSpPr>
          <a:xfrm>
            <a:off x="3398030" y="3912561"/>
            <a:ext cx="1857791" cy="2055479"/>
            <a:chOff x="0" y="0"/>
            <a:chExt cx="2477054" cy="2740638"/>
          </a:xfrm>
        </p:grpSpPr>
        <p:pic>
          <p:nvPicPr>
            <p:cNvPr id="6" name="Picture 6"/>
            <p:cNvPicPr>
              <a:picLocks noChangeAspect="1"/>
            </p:cNvPicPr>
            <p:nvPr/>
          </p:nvPicPr>
          <p:blipFill>
            <a:blip r:embed="rId4"/>
            <a:srcRect l="23766" t="19002" r="27611"/>
            <a:stretch>
              <a:fillRect/>
            </a:stretch>
          </p:blipFill>
          <p:spPr>
            <a:xfrm>
              <a:off x="0" y="0"/>
              <a:ext cx="2477054" cy="2740638"/>
            </a:xfrm>
            <a:prstGeom prst="rect">
              <a:avLst/>
            </a:prstGeom>
          </p:spPr>
        </p:pic>
      </p:grpSp>
      <p:grpSp>
        <p:nvGrpSpPr>
          <p:cNvPr id="7" name="Group 7"/>
          <p:cNvGrpSpPr/>
          <p:nvPr/>
        </p:nvGrpSpPr>
        <p:grpSpPr>
          <a:xfrm>
            <a:off x="13032179" y="3912561"/>
            <a:ext cx="1857791" cy="2055479"/>
            <a:chOff x="0" y="0"/>
            <a:chExt cx="2477054" cy="2740638"/>
          </a:xfrm>
        </p:grpSpPr>
        <p:pic>
          <p:nvPicPr>
            <p:cNvPr id="8" name="Picture 8"/>
            <p:cNvPicPr>
              <a:picLocks noChangeAspect="1"/>
            </p:cNvPicPr>
            <p:nvPr/>
          </p:nvPicPr>
          <p:blipFill>
            <a:blip r:embed="rId5"/>
            <a:srcRect l="13250" r="26720"/>
            <a:stretch>
              <a:fillRect/>
            </a:stretch>
          </p:blipFill>
          <p:spPr>
            <a:xfrm>
              <a:off x="0" y="0"/>
              <a:ext cx="2477054" cy="2740638"/>
            </a:xfrm>
            <a:prstGeom prst="rect">
              <a:avLst/>
            </a:prstGeom>
          </p:spPr>
        </p:pic>
      </p:gr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8486" y="684452"/>
            <a:ext cx="392848" cy="97855"/>
          </a:xfrm>
          <a:prstGeom prst="rect">
            <a:avLst/>
          </a:prstGeom>
        </p:spPr>
      </p:pic>
      <p:sp>
        <p:nvSpPr>
          <p:cNvPr id="10" name="TextBox 10"/>
          <p:cNvSpPr txBox="1"/>
          <p:nvPr/>
        </p:nvSpPr>
        <p:spPr>
          <a:xfrm>
            <a:off x="2781397" y="7386331"/>
            <a:ext cx="3091058" cy="335280"/>
          </a:xfrm>
          <a:prstGeom prst="rect">
            <a:avLst/>
          </a:prstGeom>
        </p:spPr>
        <p:txBody>
          <a:bodyPr lIns="0" tIns="0" rIns="0" bIns="0" rtlCol="0" anchor="t">
            <a:spAutoFit/>
          </a:bodyPr>
          <a:lstStyle/>
          <a:p>
            <a:pPr algn="ctr">
              <a:lnSpc>
                <a:spcPts val="2640"/>
              </a:lnSpc>
            </a:pPr>
            <a:r>
              <a:rPr lang="en-US" sz="2400">
                <a:solidFill>
                  <a:srgbClr val="FFDE59"/>
                </a:solidFill>
                <a:latin typeface="Montserrat Bold"/>
              </a:rPr>
              <a:t>Phase 01</a:t>
            </a:r>
          </a:p>
        </p:txBody>
      </p:sp>
      <p:sp>
        <p:nvSpPr>
          <p:cNvPr id="11" name="TextBox 11"/>
          <p:cNvSpPr txBox="1"/>
          <p:nvPr/>
        </p:nvSpPr>
        <p:spPr>
          <a:xfrm>
            <a:off x="2235709" y="7948066"/>
            <a:ext cx="4182434" cy="674370"/>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insi, consecte adipiscing elit.</a:t>
            </a:r>
          </a:p>
        </p:txBody>
      </p:sp>
      <p:sp>
        <p:nvSpPr>
          <p:cNvPr id="12" name="TextBox 12"/>
          <p:cNvSpPr txBox="1"/>
          <p:nvPr/>
        </p:nvSpPr>
        <p:spPr>
          <a:xfrm>
            <a:off x="7598471" y="7386331"/>
            <a:ext cx="3091058" cy="335280"/>
          </a:xfrm>
          <a:prstGeom prst="rect">
            <a:avLst/>
          </a:prstGeom>
        </p:spPr>
        <p:txBody>
          <a:bodyPr lIns="0" tIns="0" rIns="0" bIns="0" rtlCol="0" anchor="t">
            <a:spAutoFit/>
          </a:bodyPr>
          <a:lstStyle/>
          <a:p>
            <a:pPr algn="ctr">
              <a:lnSpc>
                <a:spcPts val="2640"/>
              </a:lnSpc>
            </a:pPr>
            <a:r>
              <a:rPr lang="en-US" sz="2400">
                <a:solidFill>
                  <a:srgbClr val="FFDE59"/>
                </a:solidFill>
                <a:latin typeface="Montserrat Bold"/>
              </a:rPr>
              <a:t>Phase 02</a:t>
            </a:r>
          </a:p>
        </p:txBody>
      </p:sp>
      <p:sp>
        <p:nvSpPr>
          <p:cNvPr id="13" name="TextBox 13"/>
          <p:cNvSpPr txBox="1"/>
          <p:nvPr/>
        </p:nvSpPr>
        <p:spPr>
          <a:xfrm>
            <a:off x="7129808" y="7948066"/>
            <a:ext cx="4028384" cy="674370"/>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insi, consecte adipiscing elit.</a:t>
            </a:r>
          </a:p>
        </p:txBody>
      </p:sp>
      <p:sp>
        <p:nvSpPr>
          <p:cNvPr id="14" name="TextBox 14"/>
          <p:cNvSpPr txBox="1"/>
          <p:nvPr/>
        </p:nvSpPr>
        <p:spPr>
          <a:xfrm>
            <a:off x="12415545" y="7386331"/>
            <a:ext cx="3091058" cy="335280"/>
          </a:xfrm>
          <a:prstGeom prst="rect">
            <a:avLst/>
          </a:prstGeom>
        </p:spPr>
        <p:txBody>
          <a:bodyPr lIns="0" tIns="0" rIns="0" bIns="0" rtlCol="0" anchor="t">
            <a:spAutoFit/>
          </a:bodyPr>
          <a:lstStyle/>
          <a:p>
            <a:pPr algn="ctr">
              <a:lnSpc>
                <a:spcPts val="2640"/>
              </a:lnSpc>
            </a:pPr>
            <a:r>
              <a:rPr lang="en-US" sz="2400">
                <a:solidFill>
                  <a:srgbClr val="FFDE59"/>
                </a:solidFill>
                <a:latin typeface="Montserrat Bold"/>
              </a:rPr>
              <a:t>Phase 03</a:t>
            </a:r>
          </a:p>
        </p:txBody>
      </p:sp>
      <p:sp>
        <p:nvSpPr>
          <p:cNvPr id="15" name="TextBox 15"/>
          <p:cNvSpPr txBox="1"/>
          <p:nvPr/>
        </p:nvSpPr>
        <p:spPr>
          <a:xfrm>
            <a:off x="11665214" y="7948066"/>
            <a:ext cx="4591720" cy="674370"/>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insi, consecte adipiscing elit.</a:t>
            </a:r>
          </a:p>
        </p:txBody>
      </p:sp>
      <p:sp>
        <p:nvSpPr>
          <p:cNvPr id="16" name="TextBox 16"/>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06</a:t>
            </a:r>
          </a:p>
        </p:txBody>
      </p:sp>
      <p:sp>
        <p:nvSpPr>
          <p:cNvPr id="17" name="TextBox 17"/>
          <p:cNvSpPr txBox="1"/>
          <p:nvPr/>
        </p:nvSpPr>
        <p:spPr>
          <a:xfrm>
            <a:off x="3833773" y="2105131"/>
            <a:ext cx="10620453" cy="1108711"/>
          </a:xfrm>
          <a:prstGeom prst="rect">
            <a:avLst/>
          </a:prstGeom>
        </p:spPr>
        <p:txBody>
          <a:bodyPr lIns="0" tIns="0" rIns="0" bIns="0" rtlCol="0" anchor="t">
            <a:spAutoFit/>
          </a:bodyPr>
          <a:lstStyle/>
          <a:p>
            <a:pPr algn="ctr">
              <a:lnSpc>
                <a:spcPts val="8580"/>
              </a:lnSpc>
            </a:pPr>
            <a:r>
              <a:rPr lang="en-US" sz="7800">
                <a:solidFill>
                  <a:srgbClr val="FF914D"/>
                </a:solidFill>
                <a:latin typeface="Montserrat Extra-Bold"/>
              </a:rPr>
              <a:t>OUR TIMELINE</a:t>
            </a:r>
          </a:p>
        </p:txBody>
      </p:sp>
      <p:sp>
        <p:nvSpPr>
          <p:cNvPr id="18" name="TextBox 18"/>
          <p:cNvSpPr txBox="1"/>
          <p:nvPr/>
        </p:nvSpPr>
        <p:spPr>
          <a:xfrm>
            <a:off x="7362354" y="1143000"/>
            <a:ext cx="3563292" cy="272415"/>
          </a:xfrm>
          <a:prstGeom prst="rect">
            <a:avLst/>
          </a:prstGeom>
        </p:spPr>
        <p:txBody>
          <a:bodyPr lIns="0" tIns="0" rIns="0" bIns="0" rtlCol="0" anchor="t">
            <a:spAutoFit/>
          </a:bodyPr>
          <a:lstStyle/>
          <a:p>
            <a:pPr algn="ctr">
              <a:lnSpc>
                <a:spcPts val="2399"/>
              </a:lnSpc>
            </a:pPr>
            <a:r>
              <a:rPr lang="en-US" sz="1599">
                <a:solidFill>
                  <a:srgbClr val="FFFFFF"/>
                </a:solidFill>
                <a:latin typeface="Montserrat"/>
              </a:rPr>
              <a:t>By reallygreatsite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721" r="8504" b="1522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4911" y="-1511962"/>
            <a:ext cx="13961752" cy="13961752"/>
          </a:xfrm>
          <a:prstGeom prst="rect">
            <a:avLst/>
          </a:prstGeom>
        </p:spPr>
      </p:pic>
      <p:grpSp>
        <p:nvGrpSpPr>
          <p:cNvPr id="4" name="Group 4"/>
          <p:cNvGrpSpPr/>
          <p:nvPr/>
        </p:nvGrpSpPr>
        <p:grpSpPr>
          <a:xfrm>
            <a:off x="2361691" y="1808017"/>
            <a:ext cx="2515224" cy="2572511"/>
            <a:chOff x="0" y="0"/>
            <a:chExt cx="3353632" cy="3430015"/>
          </a:xfrm>
        </p:grpSpPr>
        <p:pic>
          <p:nvPicPr>
            <p:cNvPr id="5" name="Picture 5"/>
            <p:cNvPicPr>
              <a:picLocks noChangeAspect="1"/>
            </p:cNvPicPr>
            <p:nvPr/>
          </p:nvPicPr>
          <p:blipFill>
            <a:blip r:embed="rId5"/>
            <a:srcRect l="6034" t="15126" b="20842"/>
            <a:stretch>
              <a:fillRect/>
            </a:stretch>
          </p:blipFill>
          <p:spPr>
            <a:xfrm>
              <a:off x="0" y="0"/>
              <a:ext cx="3353632" cy="3430015"/>
            </a:xfrm>
            <a:prstGeom prst="rect">
              <a:avLst/>
            </a:prstGeom>
          </p:spPr>
        </p:pic>
      </p:gr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8486" y="684452"/>
            <a:ext cx="392848" cy="97855"/>
          </a:xfrm>
          <a:prstGeom prst="rect">
            <a:avLst/>
          </a:prstGeom>
        </p:spPr>
      </p:pic>
      <p:grpSp>
        <p:nvGrpSpPr>
          <p:cNvPr id="7" name="Group 7"/>
          <p:cNvGrpSpPr/>
          <p:nvPr/>
        </p:nvGrpSpPr>
        <p:grpSpPr>
          <a:xfrm>
            <a:off x="2212772" y="8356894"/>
            <a:ext cx="3086100" cy="536068"/>
            <a:chOff x="0" y="0"/>
            <a:chExt cx="812800" cy="141187"/>
          </a:xfrm>
        </p:grpSpPr>
        <p:sp>
          <p:nvSpPr>
            <p:cNvPr id="8" name="Freeform 8"/>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9" name="TextBox 9"/>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sp>
        <p:nvSpPr>
          <p:cNvPr id="10" name="TextBox 10"/>
          <p:cNvSpPr txBox="1"/>
          <p:nvPr/>
        </p:nvSpPr>
        <p:spPr>
          <a:xfrm>
            <a:off x="2361691" y="4931704"/>
            <a:ext cx="8696008" cy="10172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 adipiscing elit. Cras ine libero sit amet ni cursus fringilla. Nullam felis orci, maximus sit. Nullam nonasil an ipsum faucibus consect libero odio.</a:t>
            </a:r>
          </a:p>
        </p:txBody>
      </p:sp>
      <p:sp>
        <p:nvSpPr>
          <p:cNvPr id="11" name="TextBox 11"/>
          <p:cNvSpPr txBox="1"/>
          <p:nvPr/>
        </p:nvSpPr>
        <p:spPr>
          <a:xfrm>
            <a:off x="4740129" y="3457152"/>
            <a:ext cx="3700900" cy="335280"/>
          </a:xfrm>
          <a:prstGeom prst="rect">
            <a:avLst/>
          </a:prstGeom>
        </p:spPr>
        <p:txBody>
          <a:bodyPr lIns="0" tIns="0" rIns="0" bIns="0" rtlCol="0" anchor="t">
            <a:spAutoFit/>
          </a:bodyPr>
          <a:lstStyle/>
          <a:p>
            <a:pPr>
              <a:lnSpc>
                <a:spcPts val="2640"/>
              </a:lnSpc>
            </a:pPr>
            <a:r>
              <a:rPr lang="en-US" sz="2400" spc="316">
                <a:solidFill>
                  <a:srgbClr val="FFFFFF"/>
                </a:solidFill>
                <a:latin typeface="Montserrat Bold"/>
              </a:rPr>
              <a:t>Personal Trainer</a:t>
            </a:r>
          </a:p>
        </p:txBody>
      </p:sp>
      <p:sp>
        <p:nvSpPr>
          <p:cNvPr id="12" name="TextBox 12"/>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07</a:t>
            </a:r>
          </a:p>
        </p:txBody>
      </p:sp>
      <p:sp>
        <p:nvSpPr>
          <p:cNvPr id="13" name="TextBox 13"/>
          <p:cNvSpPr txBox="1"/>
          <p:nvPr/>
        </p:nvSpPr>
        <p:spPr>
          <a:xfrm>
            <a:off x="2261257" y="8478560"/>
            <a:ext cx="2989131"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4" name="TextBox 14"/>
          <p:cNvSpPr txBox="1"/>
          <p:nvPr/>
        </p:nvSpPr>
        <p:spPr>
          <a:xfrm>
            <a:off x="2212772" y="6387124"/>
            <a:ext cx="7462222" cy="1360170"/>
          </a:xfrm>
          <a:prstGeom prst="rect">
            <a:avLst/>
          </a:prstGeom>
        </p:spPr>
        <p:txBody>
          <a:bodyPr lIns="0" tIns="0" rIns="0" bIns="0" rtlCol="0" anchor="t">
            <a:spAutoFit/>
          </a:bodyPr>
          <a:lstStyle/>
          <a:p>
            <a:pPr marL="388622" lvl="1" indent="-194311">
              <a:lnSpc>
                <a:spcPts val="2700"/>
              </a:lnSpc>
              <a:buFont typeface="Arial"/>
              <a:buChar char="•"/>
            </a:pPr>
            <a:r>
              <a:rPr lang="en-US" sz="1800">
                <a:solidFill>
                  <a:srgbClr val="FFFFFF"/>
                </a:solidFill>
                <a:latin typeface="Montserrat"/>
              </a:rPr>
              <a:t>Lorem ipsum dolor sit amet, adipiscing nisali ilsuali elit.</a:t>
            </a:r>
          </a:p>
          <a:p>
            <a:pPr marL="388622" lvl="1" indent="-194311">
              <a:lnSpc>
                <a:spcPts val="2700"/>
              </a:lnSpc>
              <a:buFont typeface="Arial"/>
              <a:buChar char="•"/>
            </a:pPr>
            <a:r>
              <a:rPr lang="en-US" sz="1800">
                <a:solidFill>
                  <a:srgbClr val="FFFFFF"/>
                </a:solidFill>
                <a:latin typeface="Montserrat"/>
              </a:rPr>
              <a:t>Nullam non ipsum varius, faucibus odi dara hasi.</a:t>
            </a:r>
          </a:p>
          <a:p>
            <a:pPr marL="388622" lvl="1" indent="-194311">
              <a:lnSpc>
                <a:spcPts val="2700"/>
              </a:lnSpc>
              <a:buFont typeface="Arial"/>
              <a:buChar char="•"/>
            </a:pPr>
            <a:r>
              <a:rPr lang="en-US" sz="1800">
                <a:solidFill>
                  <a:srgbClr val="FFFFFF"/>
                </a:solidFill>
                <a:latin typeface="Montserrat"/>
              </a:rPr>
              <a:t>Aenean quis felis lobortis fini darisan nisa.</a:t>
            </a:r>
          </a:p>
          <a:p>
            <a:pPr marL="388622" lvl="1" indent="-194311">
              <a:lnSpc>
                <a:spcPts val="2700"/>
              </a:lnSpc>
              <a:buFont typeface="Arial"/>
              <a:buChar char="•"/>
            </a:pPr>
            <a:r>
              <a:rPr lang="en-US" sz="1800">
                <a:solidFill>
                  <a:srgbClr val="FFFFFF"/>
                </a:solidFill>
                <a:latin typeface="Montserrat"/>
              </a:rPr>
              <a:t>Suspendisse nec ex at nequetili posueni nusal hani.</a:t>
            </a:r>
          </a:p>
        </p:txBody>
      </p:sp>
      <p:sp>
        <p:nvSpPr>
          <p:cNvPr id="15" name="TextBox 15"/>
          <p:cNvSpPr txBox="1"/>
          <p:nvPr/>
        </p:nvSpPr>
        <p:spPr>
          <a:xfrm>
            <a:off x="4710957" y="2393891"/>
            <a:ext cx="7749838" cy="1024019"/>
          </a:xfrm>
          <a:prstGeom prst="rect">
            <a:avLst/>
          </a:prstGeom>
        </p:spPr>
        <p:txBody>
          <a:bodyPr lIns="0" tIns="0" rIns="0" bIns="0" rtlCol="0" anchor="t">
            <a:spAutoFit/>
          </a:bodyPr>
          <a:lstStyle/>
          <a:p>
            <a:pPr>
              <a:lnSpc>
                <a:spcPts val="7828"/>
              </a:lnSpc>
            </a:pPr>
            <a:r>
              <a:rPr lang="en-US" sz="7117">
                <a:solidFill>
                  <a:srgbClr val="FF914D"/>
                </a:solidFill>
                <a:latin typeface="Montserrat Extra-Bold"/>
              </a:rPr>
              <a:t>I'M ALFREDO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3345674" y="1913854"/>
            <a:ext cx="2613731" cy="5881553"/>
            <a:chOff x="0" y="0"/>
            <a:chExt cx="3484974" cy="7842071"/>
          </a:xfrm>
        </p:grpSpPr>
        <p:pic>
          <p:nvPicPr>
            <p:cNvPr id="4" name="Picture 4"/>
            <p:cNvPicPr>
              <a:picLocks noChangeAspect="1"/>
            </p:cNvPicPr>
            <p:nvPr/>
          </p:nvPicPr>
          <p:blipFill>
            <a:blip r:embed="rId3"/>
            <a:srcRect l="22174" t="14111" r="29940" b="14052"/>
            <a:stretch>
              <a:fillRect/>
            </a:stretch>
          </p:blipFill>
          <p:spPr>
            <a:xfrm>
              <a:off x="0" y="0"/>
              <a:ext cx="3484974" cy="7842071"/>
            </a:xfrm>
            <a:prstGeom prst="rect">
              <a:avLst/>
            </a:prstGeom>
          </p:spPr>
        </p:pic>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38486" y="684452"/>
            <a:ext cx="392848" cy="97855"/>
          </a:xfrm>
          <a:prstGeom prst="rect">
            <a:avLst/>
          </a:prstGeom>
        </p:spPr>
      </p:pic>
      <p:sp>
        <p:nvSpPr>
          <p:cNvPr id="6" name="TextBox 6"/>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08</a:t>
            </a:r>
          </a:p>
        </p:txBody>
      </p:sp>
      <p:grpSp>
        <p:nvGrpSpPr>
          <p:cNvPr id="7" name="Group 7"/>
          <p:cNvGrpSpPr/>
          <p:nvPr/>
        </p:nvGrpSpPr>
        <p:grpSpPr>
          <a:xfrm>
            <a:off x="10545532" y="1913854"/>
            <a:ext cx="2613731" cy="5881553"/>
            <a:chOff x="0" y="0"/>
            <a:chExt cx="3484974" cy="7842071"/>
          </a:xfrm>
        </p:grpSpPr>
        <p:pic>
          <p:nvPicPr>
            <p:cNvPr id="8" name="Picture 8"/>
            <p:cNvPicPr>
              <a:picLocks noChangeAspect="1"/>
            </p:cNvPicPr>
            <p:nvPr/>
          </p:nvPicPr>
          <p:blipFill>
            <a:blip r:embed="rId6"/>
            <a:srcRect l="41340" r="41340"/>
            <a:stretch>
              <a:fillRect/>
            </a:stretch>
          </p:blipFill>
          <p:spPr>
            <a:xfrm>
              <a:off x="0" y="0"/>
              <a:ext cx="3484974" cy="7842071"/>
            </a:xfrm>
            <a:prstGeom prst="rect">
              <a:avLst/>
            </a:prstGeom>
          </p:spPr>
        </p:pic>
      </p:grpSp>
      <p:grpSp>
        <p:nvGrpSpPr>
          <p:cNvPr id="9" name="Group 9"/>
          <p:cNvGrpSpPr/>
          <p:nvPr/>
        </p:nvGrpSpPr>
        <p:grpSpPr>
          <a:xfrm>
            <a:off x="7745391" y="1913854"/>
            <a:ext cx="2613731" cy="5881553"/>
            <a:chOff x="0" y="0"/>
            <a:chExt cx="3484974" cy="7842071"/>
          </a:xfrm>
        </p:grpSpPr>
        <p:pic>
          <p:nvPicPr>
            <p:cNvPr id="10" name="Picture 10"/>
            <p:cNvPicPr>
              <a:picLocks noChangeAspect="1"/>
            </p:cNvPicPr>
            <p:nvPr/>
          </p:nvPicPr>
          <p:blipFill>
            <a:blip r:embed="rId6"/>
            <a:srcRect l="41340" r="41340"/>
            <a:stretch>
              <a:fillRect/>
            </a:stretch>
          </p:blipFill>
          <p:spPr>
            <a:xfrm>
              <a:off x="0" y="0"/>
              <a:ext cx="3484974" cy="7842071"/>
            </a:xfrm>
            <a:prstGeom prst="rect">
              <a:avLst/>
            </a:prstGeom>
          </p:spPr>
        </p:pic>
      </p:grpSp>
      <p:sp>
        <p:nvSpPr>
          <p:cNvPr id="11" name="TextBox 11"/>
          <p:cNvSpPr txBox="1"/>
          <p:nvPr/>
        </p:nvSpPr>
        <p:spPr>
          <a:xfrm>
            <a:off x="7745391" y="8160889"/>
            <a:ext cx="2613731" cy="335280"/>
          </a:xfrm>
          <a:prstGeom prst="rect">
            <a:avLst/>
          </a:prstGeom>
        </p:spPr>
        <p:txBody>
          <a:bodyPr lIns="0" tIns="0" rIns="0" bIns="0" rtlCol="0" anchor="t">
            <a:spAutoFit/>
          </a:bodyPr>
          <a:lstStyle/>
          <a:p>
            <a:pPr algn="ctr">
              <a:lnSpc>
                <a:spcPts val="2640"/>
              </a:lnSpc>
            </a:pPr>
            <a:r>
              <a:rPr lang="en-US" sz="2400">
                <a:solidFill>
                  <a:srgbClr val="FF914D"/>
                </a:solidFill>
                <a:latin typeface="Montserrat Bold"/>
              </a:rPr>
              <a:t>Ndemi Otieno</a:t>
            </a:r>
          </a:p>
        </p:txBody>
      </p:sp>
      <p:sp>
        <p:nvSpPr>
          <p:cNvPr id="12" name="TextBox 12"/>
          <p:cNvSpPr txBox="1"/>
          <p:nvPr/>
        </p:nvSpPr>
        <p:spPr>
          <a:xfrm>
            <a:off x="8012206" y="8546744"/>
            <a:ext cx="2080100" cy="291465"/>
          </a:xfrm>
          <a:prstGeom prst="rect">
            <a:avLst/>
          </a:prstGeom>
        </p:spPr>
        <p:txBody>
          <a:bodyPr lIns="0" tIns="0" rIns="0" bIns="0" rtlCol="0" anchor="t">
            <a:spAutoFit/>
          </a:bodyPr>
          <a:lstStyle/>
          <a:p>
            <a:pPr algn="ctr">
              <a:lnSpc>
                <a:spcPts val="2400"/>
              </a:lnSpc>
            </a:pPr>
            <a:r>
              <a:rPr lang="en-US" sz="1600">
                <a:solidFill>
                  <a:srgbClr val="FFFFFF"/>
                </a:solidFill>
                <a:latin typeface="Montserrat Bold"/>
              </a:rPr>
              <a:t>Personal Trainer</a:t>
            </a:r>
          </a:p>
        </p:txBody>
      </p:sp>
      <p:sp>
        <p:nvSpPr>
          <p:cNvPr id="13" name="TextBox 13"/>
          <p:cNvSpPr txBox="1"/>
          <p:nvPr/>
        </p:nvSpPr>
        <p:spPr>
          <a:xfrm>
            <a:off x="10545532" y="8160889"/>
            <a:ext cx="2613731" cy="335280"/>
          </a:xfrm>
          <a:prstGeom prst="rect">
            <a:avLst/>
          </a:prstGeom>
        </p:spPr>
        <p:txBody>
          <a:bodyPr lIns="0" tIns="0" rIns="0" bIns="0" rtlCol="0" anchor="t">
            <a:spAutoFit/>
          </a:bodyPr>
          <a:lstStyle/>
          <a:p>
            <a:pPr algn="ctr">
              <a:lnSpc>
                <a:spcPts val="2640"/>
              </a:lnSpc>
            </a:pPr>
            <a:r>
              <a:rPr lang="en-US" sz="2400">
                <a:solidFill>
                  <a:srgbClr val="FF914D"/>
                </a:solidFill>
                <a:latin typeface="Montserrat Bold"/>
              </a:rPr>
              <a:t>Claudia Alves</a:t>
            </a:r>
          </a:p>
        </p:txBody>
      </p:sp>
      <p:sp>
        <p:nvSpPr>
          <p:cNvPr id="14" name="TextBox 14"/>
          <p:cNvSpPr txBox="1"/>
          <p:nvPr/>
        </p:nvSpPr>
        <p:spPr>
          <a:xfrm>
            <a:off x="10812348" y="8546744"/>
            <a:ext cx="2080100" cy="291465"/>
          </a:xfrm>
          <a:prstGeom prst="rect">
            <a:avLst/>
          </a:prstGeom>
        </p:spPr>
        <p:txBody>
          <a:bodyPr lIns="0" tIns="0" rIns="0" bIns="0" rtlCol="0" anchor="t">
            <a:spAutoFit/>
          </a:bodyPr>
          <a:lstStyle/>
          <a:p>
            <a:pPr algn="ctr">
              <a:lnSpc>
                <a:spcPts val="2400"/>
              </a:lnSpc>
            </a:pPr>
            <a:r>
              <a:rPr lang="en-US" sz="1600">
                <a:solidFill>
                  <a:srgbClr val="FFFFFF"/>
                </a:solidFill>
                <a:latin typeface="Montserrat Bold"/>
              </a:rPr>
              <a:t>Personal Trainer</a:t>
            </a:r>
          </a:p>
        </p:txBody>
      </p:sp>
      <p:sp>
        <p:nvSpPr>
          <p:cNvPr id="15" name="TextBox 15"/>
          <p:cNvSpPr txBox="1"/>
          <p:nvPr/>
        </p:nvSpPr>
        <p:spPr>
          <a:xfrm>
            <a:off x="13345674" y="8160889"/>
            <a:ext cx="2613731" cy="335280"/>
          </a:xfrm>
          <a:prstGeom prst="rect">
            <a:avLst/>
          </a:prstGeom>
        </p:spPr>
        <p:txBody>
          <a:bodyPr lIns="0" tIns="0" rIns="0" bIns="0" rtlCol="0" anchor="t">
            <a:spAutoFit/>
          </a:bodyPr>
          <a:lstStyle/>
          <a:p>
            <a:pPr algn="ctr">
              <a:lnSpc>
                <a:spcPts val="2640"/>
              </a:lnSpc>
            </a:pPr>
            <a:r>
              <a:rPr lang="en-US" sz="2400">
                <a:solidFill>
                  <a:srgbClr val="FF914D"/>
                </a:solidFill>
                <a:latin typeface="Montserrat Bold"/>
              </a:rPr>
              <a:t>Harper Russo</a:t>
            </a:r>
          </a:p>
        </p:txBody>
      </p:sp>
      <p:sp>
        <p:nvSpPr>
          <p:cNvPr id="16" name="TextBox 16"/>
          <p:cNvSpPr txBox="1"/>
          <p:nvPr/>
        </p:nvSpPr>
        <p:spPr>
          <a:xfrm>
            <a:off x="13612489" y="8546744"/>
            <a:ext cx="2080100" cy="291465"/>
          </a:xfrm>
          <a:prstGeom prst="rect">
            <a:avLst/>
          </a:prstGeom>
        </p:spPr>
        <p:txBody>
          <a:bodyPr lIns="0" tIns="0" rIns="0" bIns="0" rtlCol="0" anchor="t">
            <a:spAutoFit/>
          </a:bodyPr>
          <a:lstStyle/>
          <a:p>
            <a:pPr algn="ctr">
              <a:lnSpc>
                <a:spcPts val="2400"/>
              </a:lnSpc>
            </a:pPr>
            <a:r>
              <a:rPr lang="en-US" sz="1600">
                <a:solidFill>
                  <a:srgbClr val="FFFFFF"/>
                </a:solidFill>
                <a:latin typeface="Montserrat Bold"/>
              </a:rPr>
              <a:t>Personal Trainer</a:t>
            </a:r>
          </a:p>
        </p:txBody>
      </p:sp>
      <p:sp>
        <p:nvSpPr>
          <p:cNvPr id="17" name="TextBox 17"/>
          <p:cNvSpPr txBox="1"/>
          <p:nvPr/>
        </p:nvSpPr>
        <p:spPr>
          <a:xfrm>
            <a:off x="2339089" y="5749438"/>
            <a:ext cx="3827224" cy="20459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anili conse adipiscing elit. Cras ine libero sit amet nit cursus fringilla. Nullam felisa, maximus sit. Nullam no ipsum faucibus odioe hana adipiscing elit.</a:t>
            </a:r>
          </a:p>
        </p:txBody>
      </p:sp>
      <p:sp>
        <p:nvSpPr>
          <p:cNvPr id="18" name="TextBox 18"/>
          <p:cNvSpPr txBox="1"/>
          <p:nvPr/>
        </p:nvSpPr>
        <p:spPr>
          <a:xfrm>
            <a:off x="2310514" y="1990054"/>
            <a:ext cx="4527301" cy="3430070"/>
          </a:xfrm>
          <a:prstGeom prst="rect">
            <a:avLst/>
          </a:prstGeom>
        </p:spPr>
        <p:txBody>
          <a:bodyPr lIns="0" tIns="0" rIns="0" bIns="0" rtlCol="0" anchor="t">
            <a:spAutoFit/>
          </a:bodyPr>
          <a:lstStyle/>
          <a:p>
            <a:pPr>
              <a:lnSpc>
                <a:spcPts val="8986"/>
              </a:lnSpc>
            </a:pPr>
            <a:r>
              <a:rPr lang="en-US" sz="8169">
                <a:solidFill>
                  <a:srgbClr val="FF914D"/>
                </a:solidFill>
                <a:latin typeface="Montserrat Extra-Bold"/>
              </a:rPr>
              <a:t>MEET OUR TEAMS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3575954" y="4235650"/>
            <a:ext cx="11136093" cy="2477029"/>
            <a:chOff x="0" y="0"/>
            <a:chExt cx="14848124" cy="3302706"/>
          </a:xfrm>
        </p:grpSpPr>
        <p:pic>
          <p:nvPicPr>
            <p:cNvPr id="4" name="Picture 4"/>
            <p:cNvPicPr>
              <a:picLocks noChangeAspect="1"/>
            </p:cNvPicPr>
            <p:nvPr/>
          </p:nvPicPr>
          <p:blipFill>
            <a:blip r:embed="rId3"/>
            <a:srcRect t="29078" b="37431"/>
            <a:stretch>
              <a:fillRect/>
            </a:stretch>
          </p:blipFill>
          <p:spPr>
            <a:xfrm>
              <a:off x="0" y="0"/>
              <a:ext cx="14848124" cy="3302706"/>
            </a:xfrm>
            <a:prstGeom prst="rect">
              <a:avLst/>
            </a:prstGeom>
          </p:spPr>
        </p:pic>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38486" y="684452"/>
            <a:ext cx="392848" cy="97855"/>
          </a:xfrm>
          <a:prstGeom prst="rect">
            <a:avLst/>
          </a:prstGeom>
        </p:spPr>
      </p:pic>
      <p:grpSp>
        <p:nvGrpSpPr>
          <p:cNvPr id="6" name="Group 6"/>
          <p:cNvGrpSpPr/>
          <p:nvPr/>
        </p:nvGrpSpPr>
        <p:grpSpPr>
          <a:xfrm>
            <a:off x="7600950" y="8626982"/>
            <a:ext cx="3086100" cy="536068"/>
            <a:chOff x="0" y="0"/>
            <a:chExt cx="812800" cy="141187"/>
          </a:xfrm>
        </p:grpSpPr>
        <p:sp>
          <p:nvSpPr>
            <p:cNvPr id="7" name="Freeform 7"/>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8" name="TextBox 8"/>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sp>
        <p:nvSpPr>
          <p:cNvPr id="9" name="TextBox 9"/>
          <p:cNvSpPr txBox="1"/>
          <p:nvPr/>
        </p:nvSpPr>
        <p:spPr>
          <a:xfrm>
            <a:off x="2967792" y="7323984"/>
            <a:ext cx="12352415" cy="674370"/>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consectetur adipiscing elit. Cras in libero sit amet nisl cursus fringilla. Nullam felis orci, maximus sit.Nullam non ipsum varius, convallis lacus a, faucibus odio.</a:t>
            </a:r>
          </a:p>
        </p:txBody>
      </p:sp>
      <p:sp>
        <p:nvSpPr>
          <p:cNvPr id="10" name="TextBox 10"/>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09</a:t>
            </a:r>
          </a:p>
        </p:txBody>
      </p:sp>
      <p:sp>
        <p:nvSpPr>
          <p:cNvPr id="11" name="TextBox 11"/>
          <p:cNvSpPr txBox="1"/>
          <p:nvPr/>
        </p:nvSpPr>
        <p:spPr>
          <a:xfrm>
            <a:off x="7472558" y="8748649"/>
            <a:ext cx="3342884"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2" name="TextBox 12"/>
          <p:cNvSpPr txBox="1"/>
          <p:nvPr/>
        </p:nvSpPr>
        <p:spPr>
          <a:xfrm>
            <a:off x="3082931" y="1996264"/>
            <a:ext cx="12122138" cy="1110029"/>
          </a:xfrm>
          <a:prstGeom prst="rect">
            <a:avLst/>
          </a:prstGeom>
        </p:spPr>
        <p:txBody>
          <a:bodyPr lIns="0" tIns="0" rIns="0" bIns="0" rtlCol="0" anchor="t">
            <a:spAutoFit/>
          </a:bodyPr>
          <a:lstStyle/>
          <a:p>
            <a:pPr algn="ctr">
              <a:lnSpc>
                <a:spcPts val="8522"/>
              </a:lnSpc>
            </a:pPr>
            <a:r>
              <a:rPr lang="en-US" sz="7747">
                <a:solidFill>
                  <a:srgbClr val="FF914D"/>
                </a:solidFill>
                <a:latin typeface="Montserrat Extra-Bold"/>
              </a:rPr>
              <a:t>SECTION BREAKS</a:t>
            </a:r>
          </a:p>
        </p:txBody>
      </p:sp>
      <p:sp>
        <p:nvSpPr>
          <p:cNvPr id="13" name="TextBox 13"/>
          <p:cNvSpPr txBox="1"/>
          <p:nvPr/>
        </p:nvSpPr>
        <p:spPr>
          <a:xfrm>
            <a:off x="7362354" y="1047750"/>
            <a:ext cx="3563292" cy="272415"/>
          </a:xfrm>
          <a:prstGeom prst="rect">
            <a:avLst/>
          </a:prstGeom>
        </p:spPr>
        <p:txBody>
          <a:bodyPr lIns="0" tIns="0" rIns="0" bIns="0" rtlCol="0" anchor="t">
            <a:spAutoFit/>
          </a:bodyPr>
          <a:lstStyle/>
          <a:p>
            <a:pPr algn="ctr">
              <a:lnSpc>
                <a:spcPts val="2399"/>
              </a:lnSpc>
            </a:pPr>
            <a:r>
              <a:rPr lang="en-US" sz="1599">
                <a:solidFill>
                  <a:srgbClr val="FFFFFF"/>
                </a:solidFill>
                <a:latin typeface="Montserrat"/>
              </a:rPr>
              <a:t>By reallygreatsite</a:t>
            </a:r>
          </a:p>
        </p:txBody>
      </p:sp>
      <p:sp>
        <p:nvSpPr>
          <p:cNvPr id="14" name="TextBox 14"/>
          <p:cNvSpPr txBox="1"/>
          <p:nvPr/>
        </p:nvSpPr>
        <p:spPr>
          <a:xfrm>
            <a:off x="4357097" y="3253505"/>
            <a:ext cx="9573806" cy="313690"/>
          </a:xfrm>
          <a:prstGeom prst="rect">
            <a:avLst/>
          </a:prstGeom>
        </p:spPr>
        <p:txBody>
          <a:bodyPr lIns="0" tIns="0" rIns="0" bIns="0" rtlCol="0" anchor="t">
            <a:spAutoFit/>
          </a:bodyPr>
          <a:lstStyle/>
          <a:p>
            <a:pPr algn="ctr">
              <a:lnSpc>
                <a:spcPts val="2420"/>
              </a:lnSpc>
            </a:pPr>
            <a:r>
              <a:rPr lang="en-US" sz="2200">
                <a:solidFill>
                  <a:srgbClr val="FFFFFF"/>
                </a:solidFill>
                <a:latin typeface="Montserrat Bold"/>
              </a:rPr>
              <a:t>Welcome to my page. Pleased to meet you!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7459976" y="1950653"/>
            <a:ext cx="8499428" cy="4145466"/>
            <a:chOff x="0" y="0"/>
            <a:chExt cx="11332571" cy="5527288"/>
          </a:xfrm>
        </p:grpSpPr>
        <p:pic>
          <p:nvPicPr>
            <p:cNvPr id="4" name="Picture 4"/>
            <p:cNvPicPr>
              <a:picLocks noChangeAspect="1"/>
            </p:cNvPicPr>
            <p:nvPr/>
          </p:nvPicPr>
          <p:blipFill>
            <a:blip r:embed="rId3"/>
            <a:srcRect t="26564"/>
            <a:stretch>
              <a:fillRect/>
            </a:stretch>
          </p:blipFill>
          <p:spPr>
            <a:xfrm>
              <a:off x="0" y="0"/>
              <a:ext cx="11332571" cy="5527288"/>
            </a:xfrm>
            <a:prstGeom prst="rect">
              <a:avLst/>
            </a:prstGeom>
          </p:spPr>
        </p:pic>
      </p:grpSp>
      <p:grpSp>
        <p:nvGrpSpPr>
          <p:cNvPr id="5" name="Group 5"/>
          <p:cNvGrpSpPr/>
          <p:nvPr/>
        </p:nvGrpSpPr>
        <p:grpSpPr>
          <a:xfrm>
            <a:off x="2320039" y="4282778"/>
            <a:ext cx="4935226" cy="4053568"/>
            <a:chOff x="0" y="0"/>
            <a:chExt cx="6580302" cy="5404758"/>
          </a:xfrm>
        </p:grpSpPr>
        <p:pic>
          <p:nvPicPr>
            <p:cNvPr id="6" name="Picture 6"/>
            <p:cNvPicPr>
              <a:picLocks noChangeAspect="1"/>
            </p:cNvPicPr>
            <p:nvPr/>
          </p:nvPicPr>
          <p:blipFill>
            <a:blip r:embed="rId4"/>
            <a:srcRect l="5898" r="15308" b="2498"/>
            <a:stretch>
              <a:fillRect/>
            </a:stretch>
          </p:blipFill>
          <p:spPr>
            <a:xfrm>
              <a:off x="0" y="0"/>
              <a:ext cx="6580302" cy="5404758"/>
            </a:xfrm>
            <a:prstGeom prst="rect">
              <a:avLst/>
            </a:prstGeom>
          </p:spPr>
        </p:pic>
      </p:grpSp>
      <p:grpSp>
        <p:nvGrpSpPr>
          <p:cNvPr id="7" name="Group 7"/>
          <p:cNvGrpSpPr/>
          <p:nvPr/>
        </p:nvGrpSpPr>
        <p:grpSpPr>
          <a:xfrm>
            <a:off x="4459697" y="1950653"/>
            <a:ext cx="2795569" cy="2072733"/>
            <a:chOff x="0" y="0"/>
            <a:chExt cx="3727425" cy="2763644"/>
          </a:xfrm>
        </p:grpSpPr>
        <p:pic>
          <p:nvPicPr>
            <p:cNvPr id="8" name="Picture 8"/>
            <p:cNvPicPr>
              <a:picLocks noChangeAspect="1"/>
            </p:cNvPicPr>
            <p:nvPr/>
          </p:nvPicPr>
          <p:blipFill>
            <a:blip r:embed="rId5"/>
            <a:srcRect t="27606" b="23149"/>
            <a:stretch>
              <a:fillRect/>
            </a:stretch>
          </p:blipFill>
          <p:spPr>
            <a:xfrm>
              <a:off x="0" y="0"/>
              <a:ext cx="3727425" cy="2763644"/>
            </a:xfrm>
            <a:prstGeom prst="rect">
              <a:avLst/>
            </a:prstGeom>
          </p:spPr>
        </p:pic>
      </p:grpSp>
      <p:grpSp>
        <p:nvGrpSpPr>
          <p:cNvPr id="9" name="Group 9"/>
          <p:cNvGrpSpPr>
            <a:grpSpLocks noChangeAspect="1"/>
          </p:cNvGrpSpPr>
          <p:nvPr/>
        </p:nvGrpSpPr>
        <p:grpSpPr>
          <a:xfrm>
            <a:off x="2327554" y="1950653"/>
            <a:ext cx="977787" cy="977787"/>
            <a:chOff x="0" y="0"/>
            <a:chExt cx="6355080" cy="6355080"/>
          </a:xfrm>
        </p:grpSpPr>
        <p:sp>
          <p:nvSpPr>
            <p:cNvPr id="10" name="Freeform 10"/>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914D"/>
            </a:solidFill>
          </p:spPr>
        </p:sp>
      </p:grpSp>
      <p:sp>
        <p:nvSpPr>
          <p:cNvPr id="11" name="TextBox 11"/>
          <p:cNvSpPr txBox="1"/>
          <p:nvPr/>
        </p:nvSpPr>
        <p:spPr>
          <a:xfrm>
            <a:off x="2320039" y="1972006"/>
            <a:ext cx="977787" cy="812743"/>
          </a:xfrm>
          <a:prstGeom prst="rect">
            <a:avLst/>
          </a:prstGeom>
        </p:spPr>
        <p:txBody>
          <a:bodyPr lIns="0" tIns="0" rIns="0" bIns="0" rtlCol="0" anchor="t">
            <a:spAutoFit/>
          </a:bodyPr>
          <a:lstStyle/>
          <a:p>
            <a:pPr marL="0" lvl="1" indent="0" algn="ctr">
              <a:lnSpc>
                <a:spcPts val="6813"/>
              </a:lnSpc>
              <a:spcBef>
                <a:spcPct val="0"/>
              </a:spcBef>
            </a:pPr>
            <a:r>
              <a:rPr lang="en-US" sz="4339" u="none">
                <a:solidFill>
                  <a:srgbClr val="FFFFFF"/>
                </a:solidFill>
                <a:latin typeface="Montserrat"/>
              </a:rPr>
              <a:t>1</a:t>
            </a:r>
          </a:p>
        </p:txBody>
      </p:sp>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8486" y="684452"/>
            <a:ext cx="392848" cy="97855"/>
          </a:xfrm>
          <a:prstGeom prst="rect">
            <a:avLst/>
          </a:prstGeom>
        </p:spPr>
      </p:pic>
      <p:sp>
        <p:nvSpPr>
          <p:cNvPr id="13" name="TextBox 13"/>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10</a:t>
            </a:r>
          </a:p>
        </p:txBody>
      </p:sp>
      <p:sp>
        <p:nvSpPr>
          <p:cNvPr id="14" name="TextBox 14"/>
          <p:cNvSpPr txBox="1"/>
          <p:nvPr/>
        </p:nvSpPr>
        <p:spPr>
          <a:xfrm>
            <a:off x="11462040" y="6720718"/>
            <a:ext cx="4545857" cy="13601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at ianilisan conse adipiscing elit. Cras ine lisina sitasat amet maximus sit. Nullam nosai ipsum adipiscing elit.</a:t>
            </a:r>
          </a:p>
        </p:txBody>
      </p:sp>
      <p:sp>
        <p:nvSpPr>
          <p:cNvPr id="15" name="TextBox 15"/>
          <p:cNvSpPr txBox="1"/>
          <p:nvPr/>
        </p:nvSpPr>
        <p:spPr>
          <a:xfrm>
            <a:off x="2320039" y="3756686"/>
            <a:ext cx="2009962" cy="266700"/>
          </a:xfrm>
          <a:prstGeom prst="rect">
            <a:avLst/>
          </a:prstGeom>
        </p:spPr>
        <p:txBody>
          <a:bodyPr lIns="0" tIns="0" rIns="0" bIns="0" rtlCol="0" anchor="t">
            <a:spAutoFit/>
          </a:bodyPr>
          <a:lstStyle/>
          <a:p>
            <a:pPr>
              <a:lnSpc>
                <a:spcPts val="2100"/>
              </a:lnSpc>
            </a:pPr>
            <a:r>
              <a:rPr lang="en-US" sz="1500">
                <a:solidFill>
                  <a:srgbClr val="FFFFFF"/>
                </a:solidFill>
                <a:latin typeface="Montserrat"/>
              </a:rPr>
              <a:t>By reallygreatsite</a:t>
            </a:r>
          </a:p>
        </p:txBody>
      </p:sp>
      <p:sp>
        <p:nvSpPr>
          <p:cNvPr id="16" name="TextBox 16"/>
          <p:cNvSpPr txBox="1"/>
          <p:nvPr/>
        </p:nvSpPr>
        <p:spPr>
          <a:xfrm>
            <a:off x="8038629" y="6753840"/>
            <a:ext cx="3357005" cy="1484425"/>
          </a:xfrm>
          <a:prstGeom prst="rect">
            <a:avLst/>
          </a:prstGeom>
        </p:spPr>
        <p:txBody>
          <a:bodyPr lIns="0" tIns="0" rIns="0" bIns="0" rtlCol="0" anchor="t">
            <a:spAutoFit/>
          </a:bodyPr>
          <a:lstStyle/>
          <a:p>
            <a:pPr>
              <a:lnSpc>
                <a:spcPts val="5836"/>
              </a:lnSpc>
            </a:pPr>
            <a:r>
              <a:rPr lang="en-US" sz="5305">
                <a:solidFill>
                  <a:srgbClr val="FF914D"/>
                </a:solidFill>
                <a:latin typeface="Montserrat Extra-Bold"/>
              </a:rPr>
              <a:t>BEST WORKS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998951" y="4151947"/>
            <a:ext cx="6030814" cy="1762294"/>
            <a:chOff x="0" y="0"/>
            <a:chExt cx="5574932" cy="1629079"/>
          </a:xfrm>
        </p:grpSpPr>
        <p:sp>
          <p:nvSpPr>
            <p:cNvPr id="4" name="Freeform 4"/>
            <p:cNvSpPr/>
            <p:nvPr/>
          </p:nvSpPr>
          <p:spPr>
            <a:xfrm>
              <a:off x="0" y="0"/>
              <a:ext cx="5574933" cy="1629079"/>
            </a:xfrm>
            <a:custGeom>
              <a:avLst/>
              <a:gdLst/>
              <a:ahLst/>
              <a:cxnLst/>
              <a:rect l="l" t="t" r="r" b="b"/>
              <a:pathLst>
                <a:path w="5574933" h="1629079">
                  <a:moveTo>
                    <a:pt x="5450472" y="1629079"/>
                  </a:moveTo>
                  <a:lnTo>
                    <a:pt x="124460" y="1629079"/>
                  </a:lnTo>
                  <a:cubicBezTo>
                    <a:pt x="55880" y="1629079"/>
                    <a:pt x="0" y="1573199"/>
                    <a:pt x="0" y="1504619"/>
                  </a:cubicBezTo>
                  <a:lnTo>
                    <a:pt x="0" y="124460"/>
                  </a:lnTo>
                  <a:cubicBezTo>
                    <a:pt x="0" y="55880"/>
                    <a:pt x="55880" y="0"/>
                    <a:pt x="124460" y="0"/>
                  </a:cubicBezTo>
                  <a:lnTo>
                    <a:pt x="5450473" y="0"/>
                  </a:lnTo>
                  <a:cubicBezTo>
                    <a:pt x="5519053" y="0"/>
                    <a:pt x="5574933" y="55880"/>
                    <a:pt x="5574933" y="124460"/>
                  </a:cubicBezTo>
                  <a:lnTo>
                    <a:pt x="5574933" y="1504619"/>
                  </a:lnTo>
                  <a:cubicBezTo>
                    <a:pt x="5574933" y="1573199"/>
                    <a:pt x="5519053" y="1629079"/>
                    <a:pt x="5450473" y="1629079"/>
                  </a:cubicBezTo>
                  <a:close/>
                </a:path>
              </a:pathLst>
            </a:custGeom>
            <a:solidFill>
              <a:srgbClr val="F1F1F1"/>
            </a:solidFill>
          </p:spPr>
        </p:sp>
      </p:grpSp>
      <p:grpSp>
        <p:nvGrpSpPr>
          <p:cNvPr id="5" name="Group 5"/>
          <p:cNvGrpSpPr/>
          <p:nvPr/>
        </p:nvGrpSpPr>
        <p:grpSpPr>
          <a:xfrm>
            <a:off x="9258235" y="4151947"/>
            <a:ext cx="6030814" cy="1762294"/>
            <a:chOff x="0" y="0"/>
            <a:chExt cx="5574932" cy="1629079"/>
          </a:xfrm>
        </p:grpSpPr>
        <p:sp>
          <p:nvSpPr>
            <p:cNvPr id="6" name="Freeform 6"/>
            <p:cNvSpPr/>
            <p:nvPr/>
          </p:nvSpPr>
          <p:spPr>
            <a:xfrm>
              <a:off x="0" y="0"/>
              <a:ext cx="5574933" cy="1629079"/>
            </a:xfrm>
            <a:custGeom>
              <a:avLst/>
              <a:gdLst/>
              <a:ahLst/>
              <a:cxnLst/>
              <a:rect l="l" t="t" r="r" b="b"/>
              <a:pathLst>
                <a:path w="5574933" h="1629079">
                  <a:moveTo>
                    <a:pt x="5450472" y="1629079"/>
                  </a:moveTo>
                  <a:lnTo>
                    <a:pt x="124460" y="1629079"/>
                  </a:lnTo>
                  <a:cubicBezTo>
                    <a:pt x="55880" y="1629079"/>
                    <a:pt x="0" y="1573199"/>
                    <a:pt x="0" y="1504619"/>
                  </a:cubicBezTo>
                  <a:lnTo>
                    <a:pt x="0" y="124460"/>
                  </a:lnTo>
                  <a:cubicBezTo>
                    <a:pt x="0" y="55880"/>
                    <a:pt x="55880" y="0"/>
                    <a:pt x="124460" y="0"/>
                  </a:cubicBezTo>
                  <a:lnTo>
                    <a:pt x="5450473" y="0"/>
                  </a:lnTo>
                  <a:cubicBezTo>
                    <a:pt x="5519053" y="0"/>
                    <a:pt x="5574933" y="55880"/>
                    <a:pt x="5574933" y="124460"/>
                  </a:cubicBezTo>
                  <a:lnTo>
                    <a:pt x="5574933" y="1504619"/>
                  </a:lnTo>
                  <a:cubicBezTo>
                    <a:pt x="5574933" y="1573199"/>
                    <a:pt x="5519053" y="1629079"/>
                    <a:pt x="5450473" y="1629079"/>
                  </a:cubicBezTo>
                  <a:close/>
                </a:path>
              </a:pathLst>
            </a:custGeom>
            <a:solidFill>
              <a:srgbClr val="F1F1F1"/>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sp>
        <p:nvSpPr>
          <p:cNvPr id="8" name="TextBox 8"/>
          <p:cNvSpPr txBox="1"/>
          <p:nvPr/>
        </p:nvSpPr>
        <p:spPr>
          <a:xfrm>
            <a:off x="4875464" y="4709057"/>
            <a:ext cx="2730231" cy="335280"/>
          </a:xfrm>
          <a:prstGeom prst="rect">
            <a:avLst/>
          </a:prstGeom>
        </p:spPr>
        <p:txBody>
          <a:bodyPr lIns="0" tIns="0" rIns="0" bIns="0" rtlCol="0" anchor="t">
            <a:spAutoFit/>
          </a:bodyPr>
          <a:lstStyle/>
          <a:p>
            <a:pPr>
              <a:lnSpc>
                <a:spcPts val="2640"/>
              </a:lnSpc>
            </a:pPr>
            <a:r>
              <a:rPr lang="en-US" sz="2400">
                <a:solidFill>
                  <a:srgbClr val="000000"/>
                </a:solidFill>
                <a:latin typeface="Montserrat Bold"/>
              </a:rPr>
              <a:t>Pedro Fernandes</a:t>
            </a:r>
          </a:p>
        </p:txBody>
      </p:sp>
      <p:grpSp>
        <p:nvGrpSpPr>
          <p:cNvPr id="9" name="Group 9"/>
          <p:cNvGrpSpPr/>
          <p:nvPr/>
        </p:nvGrpSpPr>
        <p:grpSpPr>
          <a:xfrm>
            <a:off x="2998951" y="6170199"/>
            <a:ext cx="6030814" cy="1762294"/>
            <a:chOff x="0" y="0"/>
            <a:chExt cx="5574932" cy="1629079"/>
          </a:xfrm>
        </p:grpSpPr>
        <p:sp>
          <p:nvSpPr>
            <p:cNvPr id="10" name="Freeform 10"/>
            <p:cNvSpPr/>
            <p:nvPr/>
          </p:nvSpPr>
          <p:spPr>
            <a:xfrm>
              <a:off x="0" y="0"/>
              <a:ext cx="5574933" cy="1629079"/>
            </a:xfrm>
            <a:custGeom>
              <a:avLst/>
              <a:gdLst/>
              <a:ahLst/>
              <a:cxnLst/>
              <a:rect l="l" t="t" r="r" b="b"/>
              <a:pathLst>
                <a:path w="5574933" h="1629079">
                  <a:moveTo>
                    <a:pt x="5450472" y="1629079"/>
                  </a:moveTo>
                  <a:lnTo>
                    <a:pt x="124460" y="1629079"/>
                  </a:lnTo>
                  <a:cubicBezTo>
                    <a:pt x="55880" y="1629079"/>
                    <a:pt x="0" y="1573199"/>
                    <a:pt x="0" y="1504619"/>
                  </a:cubicBezTo>
                  <a:lnTo>
                    <a:pt x="0" y="124460"/>
                  </a:lnTo>
                  <a:cubicBezTo>
                    <a:pt x="0" y="55880"/>
                    <a:pt x="55880" y="0"/>
                    <a:pt x="124460" y="0"/>
                  </a:cubicBezTo>
                  <a:lnTo>
                    <a:pt x="5450473" y="0"/>
                  </a:lnTo>
                  <a:cubicBezTo>
                    <a:pt x="5519053" y="0"/>
                    <a:pt x="5574933" y="55880"/>
                    <a:pt x="5574933" y="124460"/>
                  </a:cubicBezTo>
                  <a:lnTo>
                    <a:pt x="5574933" y="1504619"/>
                  </a:lnTo>
                  <a:cubicBezTo>
                    <a:pt x="5574933" y="1573199"/>
                    <a:pt x="5519053" y="1629079"/>
                    <a:pt x="5450473" y="1629079"/>
                  </a:cubicBezTo>
                  <a:close/>
                </a:path>
              </a:pathLst>
            </a:custGeom>
            <a:solidFill>
              <a:srgbClr val="F1F1F1"/>
            </a:solidFill>
          </p:spPr>
        </p:sp>
      </p:grpSp>
      <p:grpSp>
        <p:nvGrpSpPr>
          <p:cNvPr id="11" name="Group 11"/>
          <p:cNvGrpSpPr/>
          <p:nvPr/>
        </p:nvGrpSpPr>
        <p:grpSpPr>
          <a:xfrm>
            <a:off x="9258235" y="6170199"/>
            <a:ext cx="6030814" cy="1762294"/>
            <a:chOff x="0" y="0"/>
            <a:chExt cx="5574932" cy="1629079"/>
          </a:xfrm>
        </p:grpSpPr>
        <p:sp>
          <p:nvSpPr>
            <p:cNvPr id="12" name="Freeform 12"/>
            <p:cNvSpPr/>
            <p:nvPr/>
          </p:nvSpPr>
          <p:spPr>
            <a:xfrm>
              <a:off x="0" y="0"/>
              <a:ext cx="5574933" cy="1629079"/>
            </a:xfrm>
            <a:custGeom>
              <a:avLst/>
              <a:gdLst/>
              <a:ahLst/>
              <a:cxnLst/>
              <a:rect l="l" t="t" r="r" b="b"/>
              <a:pathLst>
                <a:path w="5574933" h="1629079">
                  <a:moveTo>
                    <a:pt x="5450472" y="1629079"/>
                  </a:moveTo>
                  <a:lnTo>
                    <a:pt x="124460" y="1629079"/>
                  </a:lnTo>
                  <a:cubicBezTo>
                    <a:pt x="55880" y="1629079"/>
                    <a:pt x="0" y="1573199"/>
                    <a:pt x="0" y="1504619"/>
                  </a:cubicBezTo>
                  <a:lnTo>
                    <a:pt x="0" y="124460"/>
                  </a:lnTo>
                  <a:cubicBezTo>
                    <a:pt x="0" y="55880"/>
                    <a:pt x="55880" y="0"/>
                    <a:pt x="124460" y="0"/>
                  </a:cubicBezTo>
                  <a:lnTo>
                    <a:pt x="5450473" y="0"/>
                  </a:lnTo>
                  <a:cubicBezTo>
                    <a:pt x="5519053" y="0"/>
                    <a:pt x="5574933" y="55880"/>
                    <a:pt x="5574933" y="124460"/>
                  </a:cubicBezTo>
                  <a:lnTo>
                    <a:pt x="5574933" y="1504619"/>
                  </a:lnTo>
                  <a:cubicBezTo>
                    <a:pt x="5574933" y="1573199"/>
                    <a:pt x="5519053" y="1629079"/>
                    <a:pt x="5450473" y="1629079"/>
                  </a:cubicBezTo>
                  <a:close/>
                </a:path>
              </a:pathLst>
            </a:custGeom>
            <a:solidFill>
              <a:srgbClr val="F1F1F1"/>
            </a:solidFill>
          </p:spPr>
        </p:sp>
      </p:grpSp>
      <p:sp>
        <p:nvSpPr>
          <p:cNvPr id="13" name="TextBox 13"/>
          <p:cNvSpPr txBox="1"/>
          <p:nvPr/>
        </p:nvSpPr>
        <p:spPr>
          <a:xfrm>
            <a:off x="11134749" y="4709057"/>
            <a:ext cx="2540677" cy="335280"/>
          </a:xfrm>
          <a:prstGeom prst="rect">
            <a:avLst/>
          </a:prstGeom>
        </p:spPr>
        <p:txBody>
          <a:bodyPr lIns="0" tIns="0" rIns="0" bIns="0" rtlCol="0" anchor="t">
            <a:spAutoFit/>
          </a:bodyPr>
          <a:lstStyle/>
          <a:p>
            <a:pPr>
              <a:lnSpc>
                <a:spcPts val="2640"/>
              </a:lnSpc>
            </a:pPr>
            <a:r>
              <a:rPr lang="en-US" sz="2400">
                <a:solidFill>
                  <a:srgbClr val="000000"/>
                </a:solidFill>
                <a:latin typeface="Montserrat Bold"/>
              </a:rPr>
              <a:t>Margarita Perez</a:t>
            </a:r>
          </a:p>
        </p:txBody>
      </p:sp>
      <p:sp>
        <p:nvSpPr>
          <p:cNvPr id="14" name="TextBox 14"/>
          <p:cNvSpPr txBox="1"/>
          <p:nvPr/>
        </p:nvSpPr>
        <p:spPr>
          <a:xfrm>
            <a:off x="11134749" y="6717784"/>
            <a:ext cx="2438610" cy="335280"/>
          </a:xfrm>
          <a:prstGeom prst="rect">
            <a:avLst/>
          </a:prstGeom>
        </p:spPr>
        <p:txBody>
          <a:bodyPr lIns="0" tIns="0" rIns="0" bIns="0" rtlCol="0" anchor="t">
            <a:spAutoFit/>
          </a:bodyPr>
          <a:lstStyle/>
          <a:p>
            <a:pPr>
              <a:lnSpc>
                <a:spcPts val="2640"/>
              </a:lnSpc>
            </a:pPr>
            <a:r>
              <a:rPr lang="en-US" sz="2400">
                <a:solidFill>
                  <a:srgbClr val="000000"/>
                </a:solidFill>
                <a:latin typeface="Montserrat Bold"/>
              </a:rPr>
              <a:t>Lars Peeters</a:t>
            </a:r>
          </a:p>
        </p:txBody>
      </p:sp>
      <p:sp>
        <p:nvSpPr>
          <p:cNvPr id="15" name="TextBox 15"/>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13</a:t>
            </a:r>
          </a:p>
        </p:txBody>
      </p:sp>
      <p:sp>
        <p:nvSpPr>
          <p:cNvPr id="16" name="TextBox 16"/>
          <p:cNvSpPr txBox="1"/>
          <p:nvPr/>
        </p:nvSpPr>
        <p:spPr>
          <a:xfrm>
            <a:off x="6371501" y="8728145"/>
            <a:ext cx="5544998" cy="264160"/>
          </a:xfrm>
          <a:prstGeom prst="rect">
            <a:avLst/>
          </a:prstGeom>
        </p:spPr>
        <p:txBody>
          <a:bodyPr lIns="0" tIns="0" rIns="0" bIns="0" rtlCol="0" anchor="t">
            <a:spAutoFit/>
          </a:bodyPr>
          <a:lstStyle/>
          <a:p>
            <a:pPr algn="ctr">
              <a:lnSpc>
                <a:spcPts val="2239"/>
              </a:lnSpc>
            </a:pPr>
            <a:r>
              <a:rPr lang="en-US" sz="1599" spc="79">
                <a:solidFill>
                  <a:srgbClr val="FFFFFF"/>
                </a:solidFill>
                <a:latin typeface="Montserrat"/>
              </a:rPr>
              <a:t>www.reallygreatsite.com</a:t>
            </a:r>
          </a:p>
        </p:txBody>
      </p:sp>
      <p:grpSp>
        <p:nvGrpSpPr>
          <p:cNvPr id="17" name="Group 17"/>
          <p:cNvGrpSpPr>
            <a:grpSpLocks noChangeAspect="1"/>
          </p:cNvGrpSpPr>
          <p:nvPr/>
        </p:nvGrpSpPr>
        <p:grpSpPr>
          <a:xfrm>
            <a:off x="3421261" y="4451176"/>
            <a:ext cx="1163840" cy="1163835"/>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68050" t="-3240" b="-8723"/>
              </a:stretch>
            </a:blipFill>
          </p:spPr>
        </p:sp>
      </p:grpSp>
      <p:grpSp>
        <p:nvGrpSpPr>
          <p:cNvPr id="19" name="Group 19"/>
          <p:cNvGrpSpPr>
            <a:grpSpLocks noChangeAspect="1"/>
          </p:cNvGrpSpPr>
          <p:nvPr/>
        </p:nvGrpSpPr>
        <p:grpSpPr>
          <a:xfrm>
            <a:off x="9694684" y="6469428"/>
            <a:ext cx="1163840" cy="1163835"/>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33842" r="-16250"/>
              </a:stretch>
            </a:blipFill>
          </p:spPr>
        </p:sp>
      </p:grpSp>
      <p:grpSp>
        <p:nvGrpSpPr>
          <p:cNvPr id="21" name="Group 21"/>
          <p:cNvGrpSpPr>
            <a:grpSpLocks noChangeAspect="1"/>
          </p:cNvGrpSpPr>
          <p:nvPr/>
        </p:nvGrpSpPr>
        <p:grpSpPr>
          <a:xfrm>
            <a:off x="9694684" y="4451176"/>
            <a:ext cx="1163840" cy="1163835"/>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8379" r="-41713"/>
              </a:stretch>
            </a:blipFill>
          </p:spPr>
        </p:sp>
      </p:grpSp>
      <p:grpSp>
        <p:nvGrpSpPr>
          <p:cNvPr id="23" name="Group 23"/>
          <p:cNvGrpSpPr>
            <a:grpSpLocks noChangeAspect="1"/>
          </p:cNvGrpSpPr>
          <p:nvPr/>
        </p:nvGrpSpPr>
        <p:grpSpPr>
          <a:xfrm>
            <a:off x="3421261" y="6469428"/>
            <a:ext cx="1163840" cy="1163835"/>
            <a:chOff x="0" y="0"/>
            <a:chExt cx="6350000" cy="6349975"/>
          </a:xfrm>
        </p:grpSpPr>
        <p:sp>
          <p:nvSpPr>
            <p:cNvPr id="24" name="Freeform 2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34389" r="-15703"/>
              </a:stretch>
            </a:blipFill>
          </p:spPr>
        </p:sp>
      </p:grpSp>
      <p:sp>
        <p:nvSpPr>
          <p:cNvPr id="25" name="TextBox 25"/>
          <p:cNvSpPr txBox="1"/>
          <p:nvPr/>
        </p:nvSpPr>
        <p:spPr>
          <a:xfrm>
            <a:off x="4290634" y="1642708"/>
            <a:ext cx="9706733" cy="1175596"/>
          </a:xfrm>
          <a:prstGeom prst="rect">
            <a:avLst/>
          </a:prstGeom>
        </p:spPr>
        <p:txBody>
          <a:bodyPr lIns="0" tIns="0" rIns="0" bIns="0" rtlCol="0" anchor="t">
            <a:spAutoFit/>
          </a:bodyPr>
          <a:lstStyle/>
          <a:p>
            <a:pPr algn="ctr">
              <a:lnSpc>
                <a:spcPts val="9066"/>
              </a:lnSpc>
            </a:pPr>
            <a:r>
              <a:rPr lang="en-US" sz="8242">
                <a:solidFill>
                  <a:srgbClr val="FF914D"/>
                </a:solidFill>
                <a:latin typeface="Montserrat Extra-Bold"/>
              </a:rPr>
              <a:t>TESTIMONIAL</a:t>
            </a:r>
          </a:p>
        </p:txBody>
      </p:sp>
      <p:sp>
        <p:nvSpPr>
          <p:cNvPr id="26" name="TextBox 26"/>
          <p:cNvSpPr txBox="1"/>
          <p:nvPr/>
        </p:nvSpPr>
        <p:spPr>
          <a:xfrm>
            <a:off x="6371501" y="2992809"/>
            <a:ext cx="5544998" cy="334911"/>
          </a:xfrm>
          <a:prstGeom prst="rect">
            <a:avLst/>
          </a:prstGeom>
        </p:spPr>
        <p:txBody>
          <a:bodyPr lIns="0" tIns="0" rIns="0" bIns="0" rtlCol="0" anchor="t">
            <a:spAutoFit/>
          </a:bodyPr>
          <a:lstStyle/>
          <a:p>
            <a:pPr algn="ctr">
              <a:lnSpc>
                <a:spcPts val="2574"/>
              </a:lnSpc>
            </a:pPr>
            <a:r>
              <a:rPr lang="en-US" sz="2340">
                <a:solidFill>
                  <a:srgbClr val="FFFFFF"/>
                </a:solidFill>
                <a:latin typeface="Montserrat Bold"/>
              </a:rPr>
              <a:t>See what people are saying</a:t>
            </a:r>
          </a:p>
        </p:txBody>
      </p:sp>
      <p:sp>
        <p:nvSpPr>
          <p:cNvPr id="27" name="TextBox 27"/>
          <p:cNvSpPr txBox="1"/>
          <p:nvPr/>
        </p:nvSpPr>
        <p:spPr>
          <a:xfrm>
            <a:off x="4875464" y="6716066"/>
            <a:ext cx="2730231" cy="335280"/>
          </a:xfrm>
          <a:prstGeom prst="rect">
            <a:avLst/>
          </a:prstGeom>
        </p:spPr>
        <p:txBody>
          <a:bodyPr lIns="0" tIns="0" rIns="0" bIns="0" rtlCol="0" anchor="t">
            <a:spAutoFit/>
          </a:bodyPr>
          <a:lstStyle/>
          <a:p>
            <a:pPr>
              <a:lnSpc>
                <a:spcPts val="2640"/>
              </a:lnSpc>
            </a:pPr>
            <a:r>
              <a:rPr lang="en-US" sz="2400">
                <a:solidFill>
                  <a:srgbClr val="000000"/>
                </a:solidFill>
                <a:latin typeface="Montserrat Bold"/>
              </a:rPr>
              <a:t>Cia Rodriguez</a:t>
            </a:r>
          </a:p>
        </p:txBody>
      </p:sp>
      <p:sp>
        <p:nvSpPr>
          <p:cNvPr id="28" name="TextBox 28"/>
          <p:cNvSpPr txBox="1"/>
          <p:nvPr/>
        </p:nvSpPr>
        <p:spPr>
          <a:xfrm>
            <a:off x="4875464" y="7152850"/>
            <a:ext cx="3903818" cy="251361"/>
          </a:xfrm>
          <a:prstGeom prst="rect">
            <a:avLst/>
          </a:prstGeom>
        </p:spPr>
        <p:txBody>
          <a:bodyPr lIns="0" tIns="0" rIns="0" bIns="0" rtlCol="0" anchor="t">
            <a:spAutoFit/>
          </a:bodyPr>
          <a:lstStyle/>
          <a:p>
            <a:pPr>
              <a:lnSpc>
                <a:spcPts val="1980"/>
              </a:lnSpc>
            </a:pPr>
            <a:r>
              <a:rPr lang="en-US" sz="1800">
                <a:solidFill>
                  <a:srgbClr val="000000"/>
                </a:solidFill>
                <a:latin typeface="Montserrat"/>
              </a:rPr>
              <a:t>Lorem ipsum dolor sit amet elit.</a:t>
            </a:r>
          </a:p>
        </p:txBody>
      </p:sp>
      <p:sp>
        <p:nvSpPr>
          <p:cNvPr id="29" name="TextBox 29"/>
          <p:cNvSpPr txBox="1"/>
          <p:nvPr/>
        </p:nvSpPr>
        <p:spPr>
          <a:xfrm>
            <a:off x="4875464" y="5134598"/>
            <a:ext cx="3903818" cy="251361"/>
          </a:xfrm>
          <a:prstGeom prst="rect">
            <a:avLst/>
          </a:prstGeom>
        </p:spPr>
        <p:txBody>
          <a:bodyPr lIns="0" tIns="0" rIns="0" bIns="0" rtlCol="0" anchor="t">
            <a:spAutoFit/>
          </a:bodyPr>
          <a:lstStyle/>
          <a:p>
            <a:pPr>
              <a:lnSpc>
                <a:spcPts val="1980"/>
              </a:lnSpc>
            </a:pPr>
            <a:r>
              <a:rPr lang="en-US" sz="1800">
                <a:solidFill>
                  <a:srgbClr val="000000"/>
                </a:solidFill>
                <a:latin typeface="Montserrat"/>
              </a:rPr>
              <a:t>Lorem ipsum dolor sit amet elit.</a:t>
            </a:r>
          </a:p>
        </p:txBody>
      </p:sp>
      <p:sp>
        <p:nvSpPr>
          <p:cNvPr id="30" name="TextBox 30"/>
          <p:cNvSpPr txBox="1"/>
          <p:nvPr/>
        </p:nvSpPr>
        <p:spPr>
          <a:xfrm>
            <a:off x="11134749" y="7152850"/>
            <a:ext cx="3903818" cy="251361"/>
          </a:xfrm>
          <a:prstGeom prst="rect">
            <a:avLst/>
          </a:prstGeom>
        </p:spPr>
        <p:txBody>
          <a:bodyPr lIns="0" tIns="0" rIns="0" bIns="0" rtlCol="0" anchor="t">
            <a:spAutoFit/>
          </a:bodyPr>
          <a:lstStyle/>
          <a:p>
            <a:pPr>
              <a:lnSpc>
                <a:spcPts val="1980"/>
              </a:lnSpc>
            </a:pPr>
            <a:r>
              <a:rPr lang="en-US" sz="1800">
                <a:solidFill>
                  <a:srgbClr val="000000"/>
                </a:solidFill>
                <a:latin typeface="Montserrat"/>
              </a:rPr>
              <a:t>Lorem ipsum dolor sit amet elit.</a:t>
            </a:r>
          </a:p>
        </p:txBody>
      </p:sp>
      <p:sp>
        <p:nvSpPr>
          <p:cNvPr id="31" name="TextBox 31"/>
          <p:cNvSpPr txBox="1"/>
          <p:nvPr/>
        </p:nvSpPr>
        <p:spPr>
          <a:xfrm>
            <a:off x="11134749" y="5134598"/>
            <a:ext cx="3903818" cy="251361"/>
          </a:xfrm>
          <a:prstGeom prst="rect">
            <a:avLst/>
          </a:prstGeom>
        </p:spPr>
        <p:txBody>
          <a:bodyPr lIns="0" tIns="0" rIns="0" bIns="0" rtlCol="0" anchor="t">
            <a:spAutoFit/>
          </a:bodyPr>
          <a:lstStyle/>
          <a:p>
            <a:pPr>
              <a:lnSpc>
                <a:spcPts val="1980"/>
              </a:lnSpc>
            </a:pPr>
            <a:r>
              <a:rPr lang="en-US" sz="1800">
                <a:solidFill>
                  <a:srgbClr val="000000"/>
                </a:solidFill>
                <a:latin typeface="Montserrat"/>
              </a:rPr>
              <a:t>Lorem ipsum dolor sit amet elit.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0022439" y="2517651"/>
            <a:ext cx="5936965" cy="5382894"/>
            <a:chOff x="0" y="0"/>
            <a:chExt cx="7915954" cy="7177192"/>
          </a:xfrm>
        </p:grpSpPr>
        <p:sp>
          <p:nvSpPr>
            <p:cNvPr id="4" name="TextBox 4"/>
            <p:cNvSpPr txBox="1"/>
            <p:nvPr/>
          </p:nvSpPr>
          <p:spPr>
            <a:xfrm>
              <a:off x="797793" y="6834592"/>
              <a:ext cx="811389"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1</a:t>
              </a:r>
            </a:p>
          </p:txBody>
        </p:sp>
        <p:sp>
          <p:nvSpPr>
            <p:cNvPr id="5" name="TextBox 5"/>
            <p:cNvSpPr txBox="1"/>
            <p:nvPr/>
          </p:nvSpPr>
          <p:spPr>
            <a:xfrm>
              <a:off x="2281940" y="6834592"/>
              <a:ext cx="867392"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2</a:t>
              </a:r>
            </a:p>
          </p:txBody>
        </p:sp>
        <p:sp>
          <p:nvSpPr>
            <p:cNvPr id="6" name="TextBox 6"/>
            <p:cNvSpPr txBox="1"/>
            <p:nvPr/>
          </p:nvSpPr>
          <p:spPr>
            <a:xfrm>
              <a:off x="3794641" y="6834592"/>
              <a:ext cx="866290"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3</a:t>
              </a:r>
            </a:p>
          </p:txBody>
        </p:sp>
        <p:sp>
          <p:nvSpPr>
            <p:cNvPr id="7" name="TextBox 7"/>
            <p:cNvSpPr txBox="1"/>
            <p:nvPr/>
          </p:nvSpPr>
          <p:spPr>
            <a:xfrm>
              <a:off x="5293560" y="6834592"/>
              <a:ext cx="892748"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4</a:t>
              </a:r>
            </a:p>
          </p:txBody>
        </p:sp>
        <p:sp>
          <p:nvSpPr>
            <p:cNvPr id="8" name="TextBox 8"/>
            <p:cNvSpPr txBox="1"/>
            <p:nvPr/>
          </p:nvSpPr>
          <p:spPr>
            <a:xfrm>
              <a:off x="6818608" y="6834592"/>
              <a:ext cx="866951"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5</a:t>
              </a:r>
            </a:p>
          </p:txBody>
        </p:sp>
        <p:grpSp>
          <p:nvGrpSpPr>
            <p:cNvPr id="9" name="Group 9"/>
            <p:cNvGrpSpPr>
              <a:grpSpLocks noChangeAspect="1"/>
            </p:cNvGrpSpPr>
            <p:nvPr/>
          </p:nvGrpSpPr>
          <p:grpSpPr>
            <a:xfrm>
              <a:off x="539618" y="157013"/>
              <a:ext cx="7376336" cy="6570688"/>
              <a:chOff x="0" y="0"/>
              <a:chExt cx="7376336" cy="6570688"/>
            </a:xfrm>
          </p:grpSpPr>
          <p:sp>
            <p:nvSpPr>
              <p:cNvPr id="10" name="Freeform 10"/>
              <p:cNvSpPr/>
              <p:nvPr/>
            </p:nvSpPr>
            <p:spPr>
              <a:xfrm>
                <a:off x="0" y="-6350"/>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1" name="Freeform 11"/>
              <p:cNvSpPr/>
              <p:nvPr/>
            </p:nvSpPr>
            <p:spPr>
              <a:xfrm>
                <a:off x="0" y="1307788"/>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2" name="Freeform 12"/>
              <p:cNvSpPr/>
              <p:nvPr/>
            </p:nvSpPr>
            <p:spPr>
              <a:xfrm>
                <a:off x="0" y="2621925"/>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3" name="Freeform 13"/>
              <p:cNvSpPr/>
              <p:nvPr/>
            </p:nvSpPr>
            <p:spPr>
              <a:xfrm>
                <a:off x="0" y="3936063"/>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4" name="Freeform 14"/>
              <p:cNvSpPr/>
              <p:nvPr/>
            </p:nvSpPr>
            <p:spPr>
              <a:xfrm>
                <a:off x="0" y="5250200"/>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5" name="Freeform 15"/>
              <p:cNvSpPr/>
              <p:nvPr/>
            </p:nvSpPr>
            <p:spPr>
              <a:xfrm>
                <a:off x="0" y="6564338"/>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60000"/>
                </a:srgbClr>
              </a:solidFill>
            </p:spPr>
          </p:sp>
        </p:grpSp>
        <p:sp>
          <p:nvSpPr>
            <p:cNvPr id="16" name="TextBox 16"/>
            <p:cNvSpPr txBox="1"/>
            <p:nvPr/>
          </p:nvSpPr>
          <p:spPr>
            <a:xfrm>
              <a:off x="26017" y="-28575"/>
              <a:ext cx="378134"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25 </a:t>
              </a:r>
            </a:p>
          </p:txBody>
        </p:sp>
        <p:sp>
          <p:nvSpPr>
            <p:cNvPr id="17" name="TextBox 17"/>
            <p:cNvSpPr txBox="1"/>
            <p:nvPr/>
          </p:nvSpPr>
          <p:spPr>
            <a:xfrm>
              <a:off x="0" y="1285563"/>
              <a:ext cx="404151"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20 </a:t>
              </a:r>
            </a:p>
          </p:txBody>
        </p:sp>
        <p:sp>
          <p:nvSpPr>
            <p:cNvPr id="18" name="TextBox 18"/>
            <p:cNvSpPr txBox="1"/>
            <p:nvPr/>
          </p:nvSpPr>
          <p:spPr>
            <a:xfrm>
              <a:off x="82021" y="2599700"/>
              <a:ext cx="322130"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15 </a:t>
              </a:r>
            </a:p>
          </p:txBody>
        </p:sp>
        <p:sp>
          <p:nvSpPr>
            <p:cNvPr id="19" name="TextBox 19"/>
            <p:cNvSpPr txBox="1"/>
            <p:nvPr/>
          </p:nvSpPr>
          <p:spPr>
            <a:xfrm>
              <a:off x="56003" y="3913838"/>
              <a:ext cx="348148"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10 </a:t>
              </a:r>
            </a:p>
          </p:txBody>
        </p:sp>
        <p:sp>
          <p:nvSpPr>
            <p:cNvPr id="20" name="TextBox 20"/>
            <p:cNvSpPr txBox="1"/>
            <p:nvPr/>
          </p:nvSpPr>
          <p:spPr>
            <a:xfrm>
              <a:off x="179696" y="5227975"/>
              <a:ext cx="224455"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5 </a:t>
              </a:r>
            </a:p>
          </p:txBody>
        </p:sp>
        <p:sp>
          <p:nvSpPr>
            <p:cNvPr id="21" name="TextBox 21"/>
            <p:cNvSpPr txBox="1"/>
            <p:nvPr/>
          </p:nvSpPr>
          <p:spPr>
            <a:xfrm>
              <a:off x="153679" y="6542113"/>
              <a:ext cx="250472"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0 </a:t>
              </a:r>
            </a:p>
          </p:txBody>
        </p:sp>
        <p:grpSp>
          <p:nvGrpSpPr>
            <p:cNvPr id="22" name="Group 22"/>
            <p:cNvGrpSpPr>
              <a:grpSpLocks noChangeAspect="1"/>
            </p:cNvGrpSpPr>
            <p:nvPr/>
          </p:nvGrpSpPr>
          <p:grpSpPr>
            <a:xfrm>
              <a:off x="990664" y="939145"/>
              <a:ext cx="6925289" cy="5788555"/>
              <a:chOff x="451047" y="782133"/>
              <a:chExt cx="6925289" cy="5788555"/>
            </a:xfrm>
          </p:grpSpPr>
          <p:sp>
            <p:nvSpPr>
              <p:cNvPr id="23" name="Freeform 23"/>
              <p:cNvSpPr/>
              <p:nvPr/>
            </p:nvSpPr>
            <p:spPr>
              <a:xfrm>
                <a:off x="0" y="6570688"/>
                <a:ext cx="425647" cy="0"/>
              </a:xfrm>
              <a:custGeom>
                <a:avLst/>
                <a:gdLst/>
                <a:ahLst/>
                <a:cxnLst/>
                <a:rect l="l" t="t" r="r" b="b"/>
                <a:pathLst>
                  <a:path w="425647">
                    <a:moveTo>
                      <a:pt x="0" y="0"/>
                    </a:moveTo>
                    <a:lnTo>
                      <a:pt x="0" y="0"/>
                    </a:lnTo>
                    <a:lnTo>
                      <a:pt x="425647" y="0"/>
                    </a:lnTo>
                    <a:lnTo>
                      <a:pt x="425647" y="0"/>
                    </a:lnTo>
                    <a:close/>
                  </a:path>
                </a:pathLst>
              </a:custGeom>
              <a:solidFill>
                <a:srgbClr val="FF914D"/>
              </a:solidFill>
            </p:spPr>
          </p:sp>
          <p:sp>
            <p:nvSpPr>
              <p:cNvPr id="24" name="Freeform 24"/>
              <p:cNvSpPr/>
              <p:nvPr/>
            </p:nvSpPr>
            <p:spPr>
              <a:xfrm>
                <a:off x="1512149" y="4461718"/>
                <a:ext cx="425647" cy="2108970"/>
              </a:xfrm>
              <a:custGeom>
                <a:avLst/>
                <a:gdLst/>
                <a:ahLst/>
                <a:cxnLst/>
                <a:rect l="l" t="t" r="r" b="b"/>
                <a:pathLst>
                  <a:path w="425647" h="2108970">
                    <a:moveTo>
                      <a:pt x="0" y="2108970"/>
                    </a:moveTo>
                    <a:lnTo>
                      <a:pt x="0" y="34052"/>
                    </a:lnTo>
                    <a:cubicBezTo>
                      <a:pt x="0" y="25021"/>
                      <a:pt x="3587" y="16359"/>
                      <a:pt x="9973" y="9973"/>
                    </a:cubicBezTo>
                    <a:cubicBezTo>
                      <a:pt x="16359" y="3588"/>
                      <a:pt x="25021" y="0"/>
                      <a:pt x="34052" y="0"/>
                    </a:cubicBezTo>
                    <a:lnTo>
                      <a:pt x="391595" y="0"/>
                    </a:lnTo>
                    <a:cubicBezTo>
                      <a:pt x="410401" y="0"/>
                      <a:pt x="425647" y="15246"/>
                      <a:pt x="425647" y="34052"/>
                    </a:cubicBezTo>
                    <a:lnTo>
                      <a:pt x="425647" y="2108970"/>
                    </a:lnTo>
                    <a:close/>
                  </a:path>
                </a:pathLst>
              </a:custGeom>
              <a:solidFill>
                <a:srgbClr val="FF914D"/>
              </a:solidFill>
            </p:spPr>
          </p:sp>
          <p:sp>
            <p:nvSpPr>
              <p:cNvPr id="25" name="Freeform 25"/>
              <p:cNvSpPr/>
              <p:nvPr/>
            </p:nvSpPr>
            <p:spPr>
              <a:xfrm>
                <a:off x="3024298" y="2621925"/>
                <a:ext cx="425647" cy="3948763"/>
              </a:xfrm>
              <a:custGeom>
                <a:avLst/>
                <a:gdLst/>
                <a:ahLst/>
                <a:cxnLst/>
                <a:rect l="l" t="t" r="r" b="b"/>
                <a:pathLst>
                  <a:path w="425647" h="3948763">
                    <a:moveTo>
                      <a:pt x="0" y="3948763"/>
                    </a:moveTo>
                    <a:lnTo>
                      <a:pt x="0" y="34052"/>
                    </a:lnTo>
                    <a:cubicBezTo>
                      <a:pt x="0" y="25021"/>
                      <a:pt x="3587" y="16360"/>
                      <a:pt x="9973" y="9974"/>
                    </a:cubicBezTo>
                    <a:cubicBezTo>
                      <a:pt x="16359" y="3588"/>
                      <a:pt x="25021" y="0"/>
                      <a:pt x="34052" y="0"/>
                    </a:cubicBezTo>
                    <a:lnTo>
                      <a:pt x="391595" y="0"/>
                    </a:lnTo>
                    <a:cubicBezTo>
                      <a:pt x="400626" y="0"/>
                      <a:pt x="409287" y="3588"/>
                      <a:pt x="415673" y="9974"/>
                    </a:cubicBezTo>
                    <a:cubicBezTo>
                      <a:pt x="422059" y="16360"/>
                      <a:pt x="425647" y="25021"/>
                      <a:pt x="425647" y="34052"/>
                    </a:cubicBezTo>
                    <a:lnTo>
                      <a:pt x="425647" y="3948763"/>
                    </a:lnTo>
                    <a:close/>
                  </a:path>
                </a:pathLst>
              </a:custGeom>
              <a:solidFill>
                <a:srgbClr val="FF914D"/>
              </a:solidFill>
            </p:spPr>
          </p:sp>
          <p:sp>
            <p:nvSpPr>
              <p:cNvPr id="26" name="Freeform 26"/>
              <p:cNvSpPr/>
              <p:nvPr/>
            </p:nvSpPr>
            <p:spPr>
              <a:xfrm>
                <a:off x="4536447" y="1833443"/>
                <a:ext cx="425647" cy="4737245"/>
              </a:xfrm>
              <a:custGeom>
                <a:avLst/>
                <a:gdLst/>
                <a:ahLst/>
                <a:cxnLst/>
                <a:rect l="l" t="t" r="r" b="b"/>
                <a:pathLst>
                  <a:path w="425647" h="4737245">
                    <a:moveTo>
                      <a:pt x="0" y="4737245"/>
                    </a:moveTo>
                    <a:lnTo>
                      <a:pt x="0" y="34051"/>
                    </a:lnTo>
                    <a:cubicBezTo>
                      <a:pt x="0" y="15245"/>
                      <a:pt x="15245" y="0"/>
                      <a:pt x="34052" y="0"/>
                    </a:cubicBezTo>
                    <a:lnTo>
                      <a:pt x="391595" y="0"/>
                    </a:lnTo>
                    <a:cubicBezTo>
                      <a:pt x="410401" y="0"/>
                      <a:pt x="425647" y="15245"/>
                      <a:pt x="425647" y="34051"/>
                    </a:cubicBezTo>
                    <a:lnTo>
                      <a:pt x="425647" y="4737245"/>
                    </a:lnTo>
                    <a:close/>
                  </a:path>
                </a:pathLst>
              </a:custGeom>
              <a:solidFill>
                <a:srgbClr val="FF914D"/>
              </a:solidFill>
            </p:spPr>
          </p:sp>
          <p:sp>
            <p:nvSpPr>
              <p:cNvPr id="27" name="Freeform 27"/>
              <p:cNvSpPr/>
              <p:nvPr/>
            </p:nvSpPr>
            <p:spPr>
              <a:xfrm>
                <a:off x="6048596" y="782133"/>
                <a:ext cx="425647" cy="5788555"/>
              </a:xfrm>
              <a:custGeom>
                <a:avLst/>
                <a:gdLst/>
                <a:ahLst/>
                <a:cxnLst/>
                <a:rect l="l" t="t" r="r" b="b"/>
                <a:pathLst>
                  <a:path w="425647" h="5788555">
                    <a:moveTo>
                      <a:pt x="0" y="5788555"/>
                    </a:moveTo>
                    <a:lnTo>
                      <a:pt x="0" y="34051"/>
                    </a:lnTo>
                    <a:cubicBezTo>
                      <a:pt x="0" y="25020"/>
                      <a:pt x="3587" y="16359"/>
                      <a:pt x="9973" y="9973"/>
                    </a:cubicBezTo>
                    <a:cubicBezTo>
                      <a:pt x="16359" y="3587"/>
                      <a:pt x="25020" y="0"/>
                      <a:pt x="34051" y="0"/>
                    </a:cubicBezTo>
                    <a:lnTo>
                      <a:pt x="391595" y="0"/>
                    </a:lnTo>
                    <a:cubicBezTo>
                      <a:pt x="400626" y="0"/>
                      <a:pt x="409287" y="3587"/>
                      <a:pt x="415673" y="9973"/>
                    </a:cubicBezTo>
                    <a:cubicBezTo>
                      <a:pt x="422059" y="16359"/>
                      <a:pt x="425646" y="25020"/>
                      <a:pt x="425646" y="34051"/>
                    </a:cubicBezTo>
                    <a:lnTo>
                      <a:pt x="425646" y="5788555"/>
                    </a:lnTo>
                    <a:close/>
                  </a:path>
                </a:pathLst>
              </a:custGeom>
              <a:solidFill>
                <a:srgbClr val="FF914D"/>
              </a:solidFill>
            </p:spPr>
          </p:sp>
          <p:sp>
            <p:nvSpPr>
              <p:cNvPr id="28" name="Freeform 28"/>
              <p:cNvSpPr/>
              <p:nvPr/>
            </p:nvSpPr>
            <p:spPr>
              <a:xfrm>
                <a:off x="451047" y="5243850"/>
                <a:ext cx="425647" cy="1326838"/>
              </a:xfrm>
              <a:custGeom>
                <a:avLst/>
                <a:gdLst/>
                <a:ahLst/>
                <a:cxnLst/>
                <a:rect l="l" t="t" r="r" b="b"/>
                <a:pathLst>
                  <a:path w="425647" h="1326838">
                    <a:moveTo>
                      <a:pt x="0" y="1326838"/>
                    </a:moveTo>
                    <a:lnTo>
                      <a:pt x="0" y="34052"/>
                    </a:lnTo>
                    <a:cubicBezTo>
                      <a:pt x="0" y="25021"/>
                      <a:pt x="3587" y="16360"/>
                      <a:pt x="9973" y="9974"/>
                    </a:cubicBezTo>
                    <a:cubicBezTo>
                      <a:pt x="16359" y="3588"/>
                      <a:pt x="25021" y="0"/>
                      <a:pt x="34052" y="0"/>
                    </a:cubicBezTo>
                    <a:lnTo>
                      <a:pt x="391595" y="0"/>
                    </a:lnTo>
                    <a:cubicBezTo>
                      <a:pt x="400626" y="0"/>
                      <a:pt x="409287" y="3588"/>
                      <a:pt x="415673" y="9974"/>
                    </a:cubicBezTo>
                    <a:cubicBezTo>
                      <a:pt x="422059" y="16360"/>
                      <a:pt x="425647" y="25021"/>
                      <a:pt x="425647" y="34052"/>
                    </a:cubicBezTo>
                    <a:lnTo>
                      <a:pt x="425647" y="1326838"/>
                    </a:lnTo>
                    <a:close/>
                  </a:path>
                </a:pathLst>
              </a:custGeom>
              <a:solidFill>
                <a:srgbClr val="292928"/>
              </a:solidFill>
            </p:spPr>
          </p:sp>
          <p:sp>
            <p:nvSpPr>
              <p:cNvPr id="29" name="Freeform 29"/>
              <p:cNvSpPr/>
              <p:nvPr/>
            </p:nvSpPr>
            <p:spPr>
              <a:xfrm>
                <a:off x="1963196" y="4461718"/>
                <a:ext cx="425647" cy="2108970"/>
              </a:xfrm>
              <a:custGeom>
                <a:avLst/>
                <a:gdLst/>
                <a:ahLst/>
                <a:cxnLst/>
                <a:rect l="l" t="t" r="r" b="b"/>
                <a:pathLst>
                  <a:path w="425647" h="2108970">
                    <a:moveTo>
                      <a:pt x="0" y="2108970"/>
                    </a:moveTo>
                    <a:lnTo>
                      <a:pt x="0" y="34052"/>
                    </a:lnTo>
                    <a:cubicBezTo>
                      <a:pt x="0" y="25021"/>
                      <a:pt x="3587" y="16359"/>
                      <a:pt x="9973" y="9973"/>
                    </a:cubicBezTo>
                    <a:cubicBezTo>
                      <a:pt x="16359" y="3588"/>
                      <a:pt x="25020" y="0"/>
                      <a:pt x="34051" y="0"/>
                    </a:cubicBezTo>
                    <a:lnTo>
                      <a:pt x="391595" y="0"/>
                    </a:lnTo>
                    <a:cubicBezTo>
                      <a:pt x="400626" y="0"/>
                      <a:pt x="409287" y="3588"/>
                      <a:pt x="415673" y="9973"/>
                    </a:cubicBezTo>
                    <a:cubicBezTo>
                      <a:pt x="422059" y="16359"/>
                      <a:pt x="425647" y="25021"/>
                      <a:pt x="425647" y="34052"/>
                    </a:cubicBezTo>
                    <a:lnTo>
                      <a:pt x="425647" y="2108970"/>
                    </a:lnTo>
                    <a:close/>
                  </a:path>
                </a:pathLst>
              </a:custGeom>
              <a:solidFill>
                <a:srgbClr val="292928"/>
              </a:solidFill>
            </p:spPr>
          </p:sp>
          <p:sp>
            <p:nvSpPr>
              <p:cNvPr id="30" name="Freeform 30"/>
              <p:cNvSpPr/>
              <p:nvPr/>
            </p:nvSpPr>
            <p:spPr>
              <a:xfrm>
                <a:off x="3475345" y="3938179"/>
                <a:ext cx="425646" cy="2632509"/>
              </a:xfrm>
              <a:custGeom>
                <a:avLst/>
                <a:gdLst/>
                <a:ahLst/>
                <a:cxnLst/>
                <a:rect l="l" t="t" r="r" b="b"/>
                <a:pathLst>
                  <a:path w="425646" h="2632509">
                    <a:moveTo>
                      <a:pt x="0" y="2632509"/>
                    </a:moveTo>
                    <a:lnTo>
                      <a:pt x="0" y="34052"/>
                    </a:lnTo>
                    <a:cubicBezTo>
                      <a:pt x="0" y="15246"/>
                      <a:pt x="15245" y="0"/>
                      <a:pt x="34051" y="0"/>
                    </a:cubicBezTo>
                    <a:lnTo>
                      <a:pt x="391595" y="0"/>
                    </a:lnTo>
                    <a:cubicBezTo>
                      <a:pt x="410401" y="0"/>
                      <a:pt x="425646" y="15246"/>
                      <a:pt x="425646" y="34052"/>
                    </a:cubicBezTo>
                    <a:lnTo>
                      <a:pt x="425646" y="2632509"/>
                    </a:lnTo>
                    <a:close/>
                  </a:path>
                </a:pathLst>
              </a:custGeom>
              <a:solidFill>
                <a:srgbClr val="292928"/>
              </a:solidFill>
            </p:spPr>
          </p:sp>
          <p:sp>
            <p:nvSpPr>
              <p:cNvPr id="31" name="Freeform 31"/>
              <p:cNvSpPr/>
              <p:nvPr/>
            </p:nvSpPr>
            <p:spPr>
              <a:xfrm>
                <a:off x="4987494" y="2886164"/>
                <a:ext cx="425647" cy="3684524"/>
              </a:xfrm>
              <a:custGeom>
                <a:avLst/>
                <a:gdLst/>
                <a:ahLst/>
                <a:cxnLst/>
                <a:rect l="l" t="t" r="r" b="b"/>
                <a:pathLst>
                  <a:path w="425647" h="3684524">
                    <a:moveTo>
                      <a:pt x="0" y="3684524"/>
                    </a:moveTo>
                    <a:lnTo>
                      <a:pt x="0" y="34052"/>
                    </a:lnTo>
                    <a:cubicBezTo>
                      <a:pt x="0" y="15245"/>
                      <a:pt x="15245" y="0"/>
                      <a:pt x="34051" y="0"/>
                    </a:cubicBezTo>
                    <a:lnTo>
                      <a:pt x="391595" y="0"/>
                    </a:lnTo>
                    <a:cubicBezTo>
                      <a:pt x="410401" y="0"/>
                      <a:pt x="425647" y="15245"/>
                      <a:pt x="425647" y="34052"/>
                    </a:cubicBezTo>
                    <a:lnTo>
                      <a:pt x="425647" y="3684524"/>
                    </a:lnTo>
                    <a:close/>
                  </a:path>
                </a:pathLst>
              </a:custGeom>
              <a:solidFill>
                <a:srgbClr val="292928"/>
              </a:solidFill>
            </p:spPr>
          </p:sp>
          <p:sp>
            <p:nvSpPr>
              <p:cNvPr id="32" name="Freeform 32"/>
              <p:cNvSpPr/>
              <p:nvPr/>
            </p:nvSpPr>
            <p:spPr>
              <a:xfrm>
                <a:off x="6499642" y="1308365"/>
                <a:ext cx="425647" cy="5262323"/>
              </a:xfrm>
              <a:custGeom>
                <a:avLst/>
                <a:gdLst/>
                <a:ahLst/>
                <a:cxnLst/>
                <a:rect l="l" t="t" r="r" b="b"/>
                <a:pathLst>
                  <a:path w="425647" h="5262323">
                    <a:moveTo>
                      <a:pt x="0" y="5262323"/>
                    </a:moveTo>
                    <a:lnTo>
                      <a:pt x="0" y="34052"/>
                    </a:lnTo>
                    <a:cubicBezTo>
                      <a:pt x="0" y="25021"/>
                      <a:pt x="3588" y="16359"/>
                      <a:pt x="9974" y="9973"/>
                    </a:cubicBezTo>
                    <a:cubicBezTo>
                      <a:pt x="16360" y="3587"/>
                      <a:pt x="25021" y="0"/>
                      <a:pt x="34052" y="0"/>
                    </a:cubicBezTo>
                    <a:lnTo>
                      <a:pt x="391596" y="0"/>
                    </a:lnTo>
                    <a:cubicBezTo>
                      <a:pt x="400627" y="0"/>
                      <a:pt x="409288" y="3587"/>
                      <a:pt x="415674" y="9973"/>
                    </a:cubicBezTo>
                    <a:cubicBezTo>
                      <a:pt x="422060" y="16359"/>
                      <a:pt x="425648" y="25020"/>
                      <a:pt x="425648" y="34052"/>
                    </a:cubicBezTo>
                    <a:lnTo>
                      <a:pt x="425648" y="5262323"/>
                    </a:lnTo>
                    <a:close/>
                  </a:path>
                </a:pathLst>
              </a:custGeom>
              <a:solidFill>
                <a:srgbClr val="292928"/>
              </a:solidFill>
            </p:spPr>
          </p:sp>
          <p:sp>
            <p:nvSpPr>
              <p:cNvPr id="33" name="Freeform 33"/>
              <p:cNvSpPr/>
              <p:nvPr/>
            </p:nvSpPr>
            <p:spPr>
              <a:xfrm>
                <a:off x="902094" y="5243850"/>
                <a:ext cx="425647" cy="1326838"/>
              </a:xfrm>
              <a:custGeom>
                <a:avLst/>
                <a:gdLst/>
                <a:ahLst/>
                <a:cxnLst/>
                <a:rect l="l" t="t" r="r" b="b"/>
                <a:pathLst>
                  <a:path w="425647" h="1326838">
                    <a:moveTo>
                      <a:pt x="0" y="1326838"/>
                    </a:moveTo>
                    <a:lnTo>
                      <a:pt x="0" y="34052"/>
                    </a:lnTo>
                    <a:cubicBezTo>
                      <a:pt x="0" y="25021"/>
                      <a:pt x="3587" y="16360"/>
                      <a:pt x="9973" y="9974"/>
                    </a:cubicBezTo>
                    <a:cubicBezTo>
                      <a:pt x="16359" y="3588"/>
                      <a:pt x="25020" y="0"/>
                      <a:pt x="34051" y="0"/>
                    </a:cubicBezTo>
                    <a:lnTo>
                      <a:pt x="391595" y="0"/>
                    </a:lnTo>
                    <a:cubicBezTo>
                      <a:pt x="400626" y="0"/>
                      <a:pt x="409287" y="3588"/>
                      <a:pt x="415673" y="9974"/>
                    </a:cubicBezTo>
                    <a:cubicBezTo>
                      <a:pt x="422059" y="16360"/>
                      <a:pt x="425646" y="25021"/>
                      <a:pt x="425646" y="34052"/>
                    </a:cubicBezTo>
                    <a:lnTo>
                      <a:pt x="425646" y="1326838"/>
                    </a:lnTo>
                    <a:close/>
                  </a:path>
                </a:pathLst>
              </a:custGeom>
              <a:solidFill>
                <a:srgbClr val="737373"/>
              </a:solidFill>
            </p:spPr>
          </p:sp>
          <p:sp>
            <p:nvSpPr>
              <p:cNvPr id="34" name="Freeform 34"/>
              <p:cNvSpPr/>
              <p:nvPr/>
            </p:nvSpPr>
            <p:spPr>
              <a:xfrm>
                <a:off x="2414243" y="5516203"/>
                <a:ext cx="425647" cy="1054485"/>
              </a:xfrm>
              <a:custGeom>
                <a:avLst/>
                <a:gdLst/>
                <a:ahLst/>
                <a:cxnLst/>
                <a:rect l="l" t="t" r="r" b="b"/>
                <a:pathLst>
                  <a:path w="425647" h="1054485">
                    <a:moveTo>
                      <a:pt x="0" y="1054485"/>
                    </a:moveTo>
                    <a:lnTo>
                      <a:pt x="0" y="34052"/>
                    </a:lnTo>
                    <a:cubicBezTo>
                      <a:pt x="0" y="25020"/>
                      <a:pt x="3587" y="16359"/>
                      <a:pt x="9973" y="9973"/>
                    </a:cubicBezTo>
                    <a:cubicBezTo>
                      <a:pt x="16359" y="3588"/>
                      <a:pt x="25020" y="0"/>
                      <a:pt x="34051" y="0"/>
                    </a:cubicBezTo>
                    <a:lnTo>
                      <a:pt x="391595" y="0"/>
                    </a:lnTo>
                    <a:cubicBezTo>
                      <a:pt x="400626" y="0"/>
                      <a:pt x="409287" y="3588"/>
                      <a:pt x="415673" y="9973"/>
                    </a:cubicBezTo>
                    <a:cubicBezTo>
                      <a:pt x="422059" y="16359"/>
                      <a:pt x="425646" y="25020"/>
                      <a:pt x="425646" y="34052"/>
                    </a:cubicBezTo>
                    <a:lnTo>
                      <a:pt x="425646" y="1054485"/>
                    </a:lnTo>
                    <a:close/>
                  </a:path>
                </a:pathLst>
              </a:custGeom>
              <a:solidFill>
                <a:srgbClr val="737373"/>
              </a:solidFill>
            </p:spPr>
          </p:sp>
          <p:sp>
            <p:nvSpPr>
              <p:cNvPr id="35" name="Freeform 35"/>
              <p:cNvSpPr/>
              <p:nvPr/>
            </p:nvSpPr>
            <p:spPr>
              <a:xfrm>
                <a:off x="3926391" y="5254434"/>
                <a:ext cx="425647" cy="1316254"/>
              </a:xfrm>
              <a:custGeom>
                <a:avLst/>
                <a:gdLst/>
                <a:ahLst/>
                <a:cxnLst/>
                <a:rect l="l" t="t" r="r" b="b"/>
                <a:pathLst>
                  <a:path w="425647" h="1316254">
                    <a:moveTo>
                      <a:pt x="0" y="1316254"/>
                    </a:moveTo>
                    <a:lnTo>
                      <a:pt x="0" y="34051"/>
                    </a:lnTo>
                    <a:cubicBezTo>
                      <a:pt x="0" y="15245"/>
                      <a:pt x="15246" y="0"/>
                      <a:pt x="34052" y="0"/>
                    </a:cubicBezTo>
                    <a:lnTo>
                      <a:pt x="391595" y="0"/>
                    </a:lnTo>
                    <a:cubicBezTo>
                      <a:pt x="410402" y="0"/>
                      <a:pt x="425647" y="15245"/>
                      <a:pt x="425647" y="34051"/>
                    </a:cubicBezTo>
                    <a:lnTo>
                      <a:pt x="425647" y="1316254"/>
                    </a:lnTo>
                    <a:close/>
                  </a:path>
                </a:pathLst>
              </a:custGeom>
              <a:solidFill>
                <a:srgbClr val="737373"/>
              </a:solidFill>
            </p:spPr>
          </p:sp>
          <p:sp>
            <p:nvSpPr>
              <p:cNvPr id="36" name="Freeform 36"/>
              <p:cNvSpPr/>
              <p:nvPr/>
            </p:nvSpPr>
            <p:spPr>
              <a:xfrm>
                <a:off x="5438541" y="4465246"/>
                <a:ext cx="425647" cy="2105442"/>
              </a:xfrm>
              <a:custGeom>
                <a:avLst/>
                <a:gdLst/>
                <a:ahLst/>
                <a:cxnLst/>
                <a:rect l="l" t="t" r="r" b="b"/>
                <a:pathLst>
                  <a:path w="425647" h="2105442">
                    <a:moveTo>
                      <a:pt x="0" y="2105442"/>
                    </a:moveTo>
                    <a:lnTo>
                      <a:pt x="0" y="34051"/>
                    </a:lnTo>
                    <a:cubicBezTo>
                      <a:pt x="0" y="25020"/>
                      <a:pt x="3587" y="16359"/>
                      <a:pt x="9973" y="9973"/>
                    </a:cubicBezTo>
                    <a:cubicBezTo>
                      <a:pt x="16359" y="3587"/>
                      <a:pt x="25020" y="0"/>
                      <a:pt x="34051" y="0"/>
                    </a:cubicBezTo>
                    <a:lnTo>
                      <a:pt x="391595" y="0"/>
                    </a:lnTo>
                    <a:cubicBezTo>
                      <a:pt x="400626" y="0"/>
                      <a:pt x="409287" y="3587"/>
                      <a:pt x="415673" y="9973"/>
                    </a:cubicBezTo>
                    <a:cubicBezTo>
                      <a:pt x="422059" y="16359"/>
                      <a:pt x="425646" y="25020"/>
                      <a:pt x="425646" y="34051"/>
                    </a:cubicBezTo>
                    <a:lnTo>
                      <a:pt x="425646" y="2105442"/>
                    </a:lnTo>
                    <a:close/>
                  </a:path>
                </a:pathLst>
              </a:custGeom>
              <a:solidFill>
                <a:srgbClr val="737373"/>
              </a:solidFill>
            </p:spPr>
          </p:sp>
          <p:sp>
            <p:nvSpPr>
              <p:cNvPr id="37" name="Freeform 37"/>
              <p:cNvSpPr/>
              <p:nvPr/>
            </p:nvSpPr>
            <p:spPr>
              <a:xfrm>
                <a:off x="6950690" y="4465759"/>
                <a:ext cx="425646" cy="2104929"/>
              </a:xfrm>
              <a:custGeom>
                <a:avLst/>
                <a:gdLst/>
                <a:ahLst/>
                <a:cxnLst/>
                <a:rect l="l" t="t" r="r" b="b"/>
                <a:pathLst>
                  <a:path w="425646" h="2104929">
                    <a:moveTo>
                      <a:pt x="0" y="2104929"/>
                    </a:moveTo>
                    <a:lnTo>
                      <a:pt x="0" y="34052"/>
                    </a:lnTo>
                    <a:cubicBezTo>
                      <a:pt x="0" y="15245"/>
                      <a:pt x="15245" y="0"/>
                      <a:pt x="34051" y="0"/>
                    </a:cubicBezTo>
                    <a:lnTo>
                      <a:pt x="391594" y="0"/>
                    </a:lnTo>
                    <a:cubicBezTo>
                      <a:pt x="410400" y="0"/>
                      <a:pt x="425646" y="15245"/>
                      <a:pt x="425646" y="34052"/>
                    </a:cubicBezTo>
                    <a:lnTo>
                      <a:pt x="425646" y="2104929"/>
                    </a:lnTo>
                    <a:close/>
                  </a:path>
                </a:pathLst>
              </a:custGeom>
              <a:solidFill>
                <a:srgbClr val="737373"/>
              </a:solidFill>
            </p:spPr>
          </p:sp>
        </p:grpSp>
      </p:grpSp>
      <p:pic>
        <p:nvPicPr>
          <p:cNvPr id="38" name="Picture 3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sp>
        <p:nvSpPr>
          <p:cNvPr id="39" name="TextBox 39"/>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14</a:t>
            </a:r>
          </a:p>
        </p:txBody>
      </p:sp>
      <p:sp>
        <p:nvSpPr>
          <p:cNvPr id="40" name="TextBox 40"/>
          <p:cNvSpPr txBox="1"/>
          <p:nvPr/>
        </p:nvSpPr>
        <p:spPr>
          <a:xfrm>
            <a:off x="2382207" y="6032709"/>
            <a:ext cx="6761793" cy="1359773"/>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consectetur at adipiscing elit. Cras in libero sit amet ni cursus fringilla. Nullam feli orci, maximus sit.Nullam nonasil ipsum variusa, convallis lacus a, faucibus odio at adipiscing.</a:t>
            </a:r>
          </a:p>
        </p:txBody>
      </p:sp>
      <p:sp>
        <p:nvSpPr>
          <p:cNvPr id="41" name="TextBox 41"/>
          <p:cNvSpPr txBox="1"/>
          <p:nvPr/>
        </p:nvSpPr>
        <p:spPr>
          <a:xfrm>
            <a:off x="2382207" y="3321328"/>
            <a:ext cx="3563292" cy="272316"/>
          </a:xfrm>
          <a:prstGeom prst="rect">
            <a:avLst/>
          </a:prstGeom>
        </p:spPr>
        <p:txBody>
          <a:bodyPr lIns="0" tIns="0" rIns="0" bIns="0" rtlCol="0" anchor="t">
            <a:spAutoFit/>
          </a:bodyPr>
          <a:lstStyle/>
          <a:p>
            <a:pPr>
              <a:lnSpc>
                <a:spcPts val="2399"/>
              </a:lnSpc>
            </a:pPr>
            <a:r>
              <a:rPr lang="en-US" sz="1599">
                <a:solidFill>
                  <a:srgbClr val="FFFFFF"/>
                </a:solidFill>
                <a:latin typeface="Montserrat"/>
              </a:rPr>
              <a:t>By reallygreatsite</a:t>
            </a:r>
          </a:p>
        </p:txBody>
      </p:sp>
      <p:sp>
        <p:nvSpPr>
          <p:cNvPr id="42" name="TextBox 42"/>
          <p:cNvSpPr txBox="1"/>
          <p:nvPr/>
        </p:nvSpPr>
        <p:spPr>
          <a:xfrm>
            <a:off x="2325057" y="4336594"/>
            <a:ext cx="6763908" cy="1076989"/>
          </a:xfrm>
          <a:prstGeom prst="rect">
            <a:avLst/>
          </a:prstGeom>
        </p:spPr>
        <p:txBody>
          <a:bodyPr lIns="0" tIns="0" rIns="0" bIns="0" rtlCol="0" anchor="t">
            <a:spAutoFit/>
          </a:bodyPr>
          <a:lstStyle/>
          <a:p>
            <a:pPr>
              <a:lnSpc>
                <a:spcPts val="8310"/>
              </a:lnSpc>
            </a:pPr>
            <a:r>
              <a:rPr lang="en-US" sz="7555">
                <a:solidFill>
                  <a:srgbClr val="FF914D"/>
                </a:solidFill>
                <a:latin typeface="Montserrat Extra-Bold"/>
              </a:rPr>
              <a:t>OUR GOALS</a:t>
            </a:r>
          </a:p>
        </p:txBody>
      </p:sp>
      <p:grpSp>
        <p:nvGrpSpPr>
          <p:cNvPr id="43" name="Group 43"/>
          <p:cNvGrpSpPr/>
          <p:nvPr/>
        </p:nvGrpSpPr>
        <p:grpSpPr>
          <a:xfrm>
            <a:off x="7600950" y="8570175"/>
            <a:ext cx="3086100" cy="536068"/>
            <a:chOff x="0" y="0"/>
            <a:chExt cx="812800" cy="141187"/>
          </a:xfrm>
        </p:grpSpPr>
        <p:sp>
          <p:nvSpPr>
            <p:cNvPr id="44" name="Freeform 44"/>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45" name="TextBox 45"/>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sp>
        <p:nvSpPr>
          <p:cNvPr id="46" name="TextBox 46"/>
          <p:cNvSpPr txBox="1"/>
          <p:nvPr/>
        </p:nvSpPr>
        <p:spPr>
          <a:xfrm>
            <a:off x="7677086" y="8685962"/>
            <a:ext cx="2933829"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962984" y="4822274"/>
            <a:ext cx="3228026" cy="3244556"/>
            <a:chOff x="0" y="0"/>
            <a:chExt cx="4304035" cy="4326075"/>
          </a:xfrm>
        </p:grpSpPr>
        <p:sp>
          <p:nvSpPr>
            <p:cNvPr id="4" name="TextBox 4"/>
            <p:cNvSpPr txBox="1"/>
            <p:nvPr/>
          </p:nvSpPr>
          <p:spPr>
            <a:xfrm>
              <a:off x="2400416" y="3754462"/>
              <a:ext cx="43707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Mar</a:t>
              </a:r>
            </a:p>
            <a:p>
              <a:pPr algn="ctr">
                <a:lnSpc>
                  <a:spcPts val="1758"/>
                </a:lnSpc>
              </a:pPr>
              <a:r>
                <a:rPr lang="en-US" sz="1256">
                  <a:solidFill>
                    <a:srgbClr val="FFFFFF"/>
                  </a:solidFill>
                  <a:latin typeface="Montserrat"/>
                </a:rPr>
                <a:t>30%</a:t>
              </a:r>
            </a:p>
          </p:txBody>
        </p:sp>
        <p:sp>
          <p:nvSpPr>
            <p:cNvPr id="5" name="TextBox 5"/>
            <p:cNvSpPr txBox="1"/>
            <p:nvPr/>
          </p:nvSpPr>
          <p:spPr>
            <a:xfrm>
              <a:off x="0" y="455260"/>
              <a:ext cx="44388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May</a:t>
              </a:r>
            </a:p>
            <a:p>
              <a:pPr algn="ctr">
                <a:lnSpc>
                  <a:spcPts val="1758"/>
                </a:lnSpc>
              </a:pPr>
              <a:r>
                <a:rPr lang="en-US" sz="1256">
                  <a:solidFill>
                    <a:srgbClr val="FFFFFF"/>
                  </a:solidFill>
                  <a:latin typeface="Montserrat"/>
                </a:rPr>
                <a:t>30%</a:t>
              </a:r>
            </a:p>
          </p:txBody>
        </p:sp>
        <p:sp>
          <p:nvSpPr>
            <p:cNvPr id="6" name="TextBox 6"/>
            <p:cNvSpPr txBox="1"/>
            <p:nvPr/>
          </p:nvSpPr>
          <p:spPr>
            <a:xfrm>
              <a:off x="2997645" y="-19050"/>
              <a:ext cx="437945"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Jan</a:t>
              </a:r>
            </a:p>
            <a:p>
              <a:pPr algn="ctr">
                <a:lnSpc>
                  <a:spcPts val="1758"/>
                </a:lnSpc>
              </a:pPr>
              <a:r>
                <a:rPr lang="en-US" sz="1256">
                  <a:solidFill>
                    <a:srgbClr val="FFFFFF"/>
                  </a:solidFill>
                  <a:latin typeface="Montserrat"/>
                </a:rPr>
                <a:t>20%</a:t>
              </a:r>
            </a:p>
          </p:txBody>
        </p:sp>
        <p:sp>
          <p:nvSpPr>
            <p:cNvPr id="7" name="TextBox 7"/>
            <p:cNvSpPr txBox="1"/>
            <p:nvPr/>
          </p:nvSpPr>
          <p:spPr>
            <a:xfrm>
              <a:off x="3896736" y="1715443"/>
              <a:ext cx="407299"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Feb</a:t>
              </a:r>
            </a:p>
            <a:p>
              <a:pPr algn="ctr">
                <a:lnSpc>
                  <a:spcPts val="1758"/>
                </a:lnSpc>
              </a:pPr>
              <a:r>
                <a:rPr lang="en-US" sz="1256">
                  <a:solidFill>
                    <a:srgbClr val="FFFFFF"/>
                  </a:solidFill>
                  <a:latin typeface="Montserrat"/>
                </a:rPr>
                <a:t>10%</a:t>
              </a:r>
            </a:p>
          </p:txBody>
        </p:sp>
        <p:sp>
          <p:nvSpPr>
            <p:cNvPr id="8" name="TextBox 8"/>
            <p:cNvSpPr txBox="1"/>
            <p:nvPr/>
          </p:nvSpPr>
          <p:spPr>
            <a:xfrm>
              <a:off x="24971" y="2975626"/>
              <a:ext cx="393941"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Apr</a:t>
              </a:r>
            </a:p>
            <a:p>
              <a:pPr algn="ctr">
                <a:lnSpc>
                  <a:spcPts val="1758"/>
                </a:lnSpc>
              </a:pPr>
              <a:r>
                <a:rPr lang="en-US" sz="1256">
                  <a:solidFill>
                    <a:srgbClr val="FFFFFF"/>
                  </a:solidFill>
                  <a:latin typeface="Montserrat"/>
                </a:rPr>
                <a:t>10%</a:t>
              </a:r>
            </a:p>
          </p:txBody>
        </p:sp>
        <p:grpSp>
          <p:nvGrpSpPr>
            <p:cNvPr id="9" name="Group 9"/>
            <p:cNvGrpSpPr>
              <a:grpSpLocks noChangeAspect="1"/>
            </p:cNvGrpSpPr>
            <p:nvPr/>
          </p:nvGrpSpPr>
          <p:grpSpPr>
            <a:xfrm>
              <a:off x="259137" y="313477"/>
              <a:ext cx="3394595" cy="3394595"/>
              <a:chOff x="0" y="0"/>
              <a:chExt cx="2540000" cy="2540000"/>
            </a:xfrm>
          </p:grpSpPr>
          <p:sp>
            <p:nvSpPr>
              <p:cNvPr id="10" name="Freeform 10"/>
              <p:cNvSpPr/>
              <p:nvPr/>
            </p:nvSpPr>
            <p:spPr>
              <a:xfrm>
                <a:off x="1270000" y="0"/>
                <a:ext cx="1225947" cy="1104203"/>
              </a:xfrm>
              <a:custGeom>
                <a:avLst/>
                <a:gdLst/>
                <a:ahLst/>
                <a:cxnLst/>
                <a:rect l="l" t="t" r="r" b="b"/>
                <a:pathLst>
                  <a:path w="1225947" h="1104203">
                    <a:moveTo>
                      <a:pt x="0" y="0"/>
                    </a:moveTo>
                    <a:cubicBezTo>
                      <a:pt x="573695" y="0"/>
                      <a:pt x="1076156" y="384611"/>
                      <a:pt x="1225947" y="938406"/>
                    </a:cubicBezTo>
                    <a:lnTo>
                      <a:pt x="612973" y="1104203"/>
                    </a:lnTo>
                    <a:cubicBezTo>
                      <a:pt x="538078" y="827305"/>
                      <a:pt x="286848" y="635000"/>
                      <a:pt x="0" y="635000"/>
                    </a:cubicBezTo>
                    <a:close/>
                  </a:path>
                </a:pathLst>
              </a:custGeom>
              <a:solidFill>
                <a:srgbClr val="737373"/>
              </a:solidFill>
            </p:spPr>
          </p:sp>
          <p:sp>
            <p:nvSpPr>
              <p:cNvPr id="11" name="Freeform 11"/>
              <p:cNvSpPr/>
              <p:nvPr/>
            </p:nvSpPr>
            <p:spPr>
              <a:xfrm>
                <a:off x="1863359" y="877548"/>
                <a:ext cx="704079" cy="844780"/>
              </a:xfrm>
              <a:custGeom>
                <a:avLst/>
                <a:gdLst/>
                <a:ahLst/>
                <a:cxnLst/>
                <a:rect l="l" t="t" r="r" b="b"/>
                <a:pathLst>
                  <a:path w="704079" h="844780">
                    <a:moveTo>
                      <a:pt x="614483" y="0"/>
                    </a:moveTo>
                    <a:cubicBezTo>
                      <a:pt x="704079" y="275749"/>
                      <a:pt x="696625" y="573854"/>
                      <a:pt x="593359" y="844780"/>
                    </a:cubicBezTo>
                    <a:lnTo>
                      <a:pt x="0" y="618616"/>
                    </a:lnTo>
                    <a:cubicBezTo>
                      <a:pt x="51633" y="483153"/>
                      <a:pt x="55360" y="334101"/>
                      <a:pt x="10562" y="196226"/>
                    </a:cubicBezTo>
                    <a:close/>
                  </a:path>
                </a:pathLst>
              </a:custGeom>
              <a:solidFill>
                <a:srgbClr val="949494"/>
              </a:solidFill>
            </p:spPr>
          </p:sp>
          <p:sp>
            <p:nvSpPr>
              <p:cNvPr id="12" name="Freeform 12"/>
              <p:cNvSpPr/>
              <p:nvPr/>
            </p:nvSpPr>
            <p:spPr>
              <a:xfrm>
                <a:off x="473094" y="1466226"/>
                <a:ext cx="2004747" cy="1140167"/>
              </a:xfrm>
              <a:custGeom>
                <a:avLst/>
                <a:gdLst/>
                <a:ahLst/>
                <a:cxnLst/>
                <a:rect l="l" t="t" r="r" b="b"/>
                <a:pathLst>
                  <a:path w="2004747" h="1140167">
                    <a:moveTo>
                      <a:pt x="2004748" y="196226"/>
                    </a:moveTo>
                    <a:cubicBezTo>
                      <a:pt x="1875658" y="593523"/>
                      <a:pt x="1559443" y="901930"/>
                      <a:pt x="1159042" y="1021049"/>
                    </a:cubicBezTo>
                    <a:cubicBezTo>
                      <a:pt x="758641" y="1140167"/>
                      <a:pt x="325268" y="1054760"/>
                      <a:pt x="0" y="792633"/>
                    </a:cubicBezTo>
                    <a:lnTo>
                      <a:pt x="398453" y="298203"/>
                    </a:lnTo>
                    <a:cubicBezTo>
                      <a:pt x="561087" y="429267"/>
                      <a:pt x="777774" y="471970"/>
                      <a:pt x="977974" y="412411"/>
                    </a:cubicBezTo>
                    <a:cubicBezTo>
                      <a:pt x="1178174" y="352852"/>
                      <a:pt x="1336282" y="198649"/>
                      <a:pt x="1400827" y="0"/>
                    </a:cubicBezTo>
                    <a:close/>
                  </a:path>
                </a:pathLst>
              </a:custGeom>
              <a:solidFill>
                <a:srgbClr val="B6B6B6"/>
              </a:solidFill>
            </p:spPr>
          </p:sp>
          <p:sp>
            <p:nvSpPr>
              <p:cNvPr id="13" name="Freeform 13"/>
              <p:cNvSpPr/>
              <p:nvPr/>
            </p:nvSpPr>
            <p:spPr>
              <a:xfrm>
                <a:off x="44053" y="1435797"/>
                <a:ext cx="852703" cy="861654"/>
              </a:xfrm>
              <a:custGeom>
                <a:avLst/>
                <a:gdLst/>
                <a:ahLst/>
                <a:cxnLst/>
                <a:rect l="l" t="t" r="r" b="b"/>
                <a:pathLst>
                  <a:path w="852703" h="861654">
                    <a:moveTo>
                      <a:pt x="479460" y="861655"/>
                    </a:moveTo>
                    <a:cubicBezTo>
                      <a:pt x="244894" y="691232"/>
                      <a:pt x="75703" y="445679"/>
                      <a:pt x="0" y="165797"/>
                    </a:cubicBezTo>
                    <a:lnTo>
                      <a:pt x="612974" y="0"/>
                    </a:lnTo>
                    <a:cubicBezTo>
                      <a:pt x="650825" y="139941"/>
                      <a:pt x="735420" y="262718"/>
                      <a:pt x="852703" y="347929"/>
                    </a:cubicBezTo>
                    <a:close/>
                  </a:path>
                </a:pathLst>
              </a:custGeom>
              <a:solidFill>
                <a:srgbClr val="DADADA"/>
              </a:solidFill>
            </p:spPr>
          </p:sp>
          <p:sp>
            <p:nvSpPr>
              <p:cNvPr id="14" name="Freeform 14"/>
              <p:cNvSpPr/>
              <p:nvPr/>
            </p:nvSpPr>
            <p:spPr>
              <a:xfrm>
                <a:off x="-63461" y="0"/>
                <a:ext cx="1333397" cy="1662452"/>
              </a:xfrm>
              <a:custGeom>
                <a:avLst/>
                <a:gdLst/>
                <a:ahLst/>
                <a:cxnLst/>
                <a:rect l="l" t="t" r="r" b="b"/>
                <a:pathLst>
                  <a:path w="1333397" h="1662452">
                    <a:moveTo>
                      <a:pt x="125619" y="1662452"/>
                    </a:moveTo>
                    <a:cubicBezTo>
                      <a:pt x="0" y="1275837"/>
                      <a:pt x="67047" y="852450"/>
                      <a:pt x="305972" y="523564"/>
                    </a:cubicBezTo>
                    <a:cubicBezTo>
                      <a:pt x="544897" y="194678"/>
                      <a:pt x="926823" y="41"/>
                      <a:pt x="1333334" y="0"/>
                    </a:cubicBezTo>
                    <a:lnTo>
                      <a:pt x="1333398" y="635000"/>
                    </a:lnTo>
                    <a:cubicBezTo>
                      <a:pt x="1130142" y="635020"/>
                      <a:pt x="939179" y="732339"/>
                      <a:pt x="819717" y="896782"/>
                    </a:cubicBezTo>
                    <a:cubicBezTo>
                      <a:pt x="700254" y="1061225"/>
                      <a:pt x="666731" y="1272918"/>
                      <a:pt x="729540" y="1466226"/>
                    </a:cubicBezTo>
                    <a:close/>
                  </a:path>
                </a:pathLst>
              </a:custGeom>
              <a:solidFill>
                <a:srgbClr val="FFFFFF"/>
              </a:solidFill>
            </p:spPr>
          </p:sp>
        </p:grpSp>
      </p:grpSp>
      <p:grpSp>
        <p:nvGrpSpPr>
          <p:cNvPr id="15" name="Group 15"/>
          <p:cNvGrpSpPr/>
          <p:nvPr/>
        </p:nvGrpSpPr>
        <p:grpSpPr>
          <a:xfrm>
            <a:off x="7688155" y="4593879"/>
            <a:ext cx="3239191" cy="3472951"/>
            <a:chOff x="0" y="0"/>
            <a:chExt cx="4318921" cy="4630601"/>
          </a:xfrm>
        </p:grpSpPr>
        <p:sp>
          <p:nvSpPr>
            <p:cNvPr id="16" name="TextBox 16"/>
            <p:cNvSpPr txBox="1"/>
            <p:nvPr/>
          </p:nvSpPr>
          <p:spPr>
            <a:xfrm>
              <a:off x="3881849" y="2019969"/>
              <a:ext cx="43707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Feb</a:t>
              </a:r>
            </a:p>
            <a:p>
              <a:pPr algn="ctr">
                <a:lnSpc>
                  <a:spcPts val="1758"/>
                </a:lnSpc>
              </a:pPr>
              <a:r>
                <a:rPr lang="en-US" sz="1256">
                  <a:solidFill>
                    <a:srgbClr val="FFFFFF"/>
                  </a:solidFill>
                  <a:latin typeface="Montserrat"/>
                </a:rPr>
                <a:t>30%</a:t>
              </a:r>
            </a:p>
          </p:txBody>
        </p:sp>
        <p:sp>
          <p:nvSpPr>
            <p:cNvPr id="17" name="TextBox 17"/>
            <p:cNvSpPr txBox="1"/>
            <p:nvPr/>
          </p:nvSpPr>
          <p:spPr>
            <a:xfrm>
              <a:off x="0" y="759786"/>
              <a:ext cx="44388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May</a:t>
              </a:r>
            </a:p>
            <a:p>
              <a:pPr algn="ctr">
                <a:lnSpc>
                  <a:spcPts val="1758"/>
                </a:lnSpc>
              </a:pPr>
              <a:r>
                <a:rPr lang="en-US" sz="1256">
                  <a:solidFill>
                    <a:srgbClr val="FFFFFF"/>
                  </a:solidFill>
                  <a:latin typeface="Montserrat"/>
                </a:rPr>
                <a:t>30%</a:t>
              </a:r>
            </a:p>
          </p:txBody>
        </p:sp>
        <p:sp>
          <p:nvSpPr>
            <p:cNvPr id="18" name="TextBox 18"/>
            <p:cNvSpPr txBox="1"/>
            <p:nvPr/>
          </p:nvSpPr>
          <p:spPr>
            <a:xfrm>
              <a:off x="477279" y="3754462"/>
              <a:ext cx="437945"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Apr</a:t>
              </a:r>
            </a:p>
            <a:p>
              <a:pPr algn="ctr">
                <a:lnSpc>
                  <a:spcPts val="1758"/>
                </a:lnSpc>
              </a:pPr>
              <a:r>
                <a:rPr lang="en-US" sz="1256">
                  <a:solidFill>
                    <a:srgbClr val="FFFFFF"/>
                  </a:solidFill>
                  <a:latin typeface="Montserrat"/>
                </a:rPr>
                <a:t>20%</a:t>
              </a:r>
            </a:p>
          </p:txBody>
        </p:sp>
        <p:sp>
          <p:nvSpPr>
            <p:cNvPr id="19" name="TextBox 19"/>
            <p:cNvSpPr txBox="1"/>
            <p:nvPr/>
          </p:nvSpPr>
          <p:spPr>
            <a:xfrm>
              <a:off x="2421981" y="-19050"/>
              <a:ext cx="393941"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Jan</a:t>
              </a:r>
            </a:p>
            <a:p>
              <a:pPr algn="ctr">
                <a:lnSpc>
                  <a:spcPts val="1758"/>
                </a:lnSpc>
              </a:pPr>
              <a:r>
                <a:rPr lang="en-US" sz="1256">
                  <a:solidFill>
                    <a:srgbClr val="FFFFFF"/>
                  </a:solidFill>
                  <a:latin typeface="Montserrat"/>
                </a:rPr>
                <a:t>10%</a:t>
              </a:r>
            </a:p>
          </p:txBody>
        </p:sp>
        <p:sp>
          <p:nvSpPr>
            <p:cNvPr id="20" name="TextBox 20"/>
            <p:cNvSpPr txBox="1"/>
            <p:nvPr/>
          </p:nvSpPr>
          <p:spPr>
            <a:xfrm>
              <a:off x="2411984" y="4058988"/>
              <a:ext cx="413935"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Mar</a:t>
              </a:r>
            </a:p>
            <a:p>
              <a:pPr algn="ctr">
                <a:lnSpc>
                  <a:spcPts val="1758"/>
                </a:lnSpc>
              </a:pPr>
              <a:r>
                <a:rPr lang="en-US" sz="1256">
                  <a:solidFill>
                    <a:srgbClr val="FFFFFF"/>
                  </a:solidFill>
                  <a:latin typeface="Montserrat"/>
                </a:rPr>
                <a:t>10%</a:t>
              </a:r>
            </a:p>
          </p:txBody>
        </p:sp>
        <p:grpSp>
          <p:nvGrpSpPr>
            <p:cNvPr id="21" name="Group 21"/>
            <p:cNvGrpSpPr>
              <a:grpSpLocks noChangeAspect="1"/>
            </p:cNvGrpSpPr>
            <p:nvPr/>
          </p:nvGrpSpPr>
          <p:grpSpPr>
            <a:xfrm>
              <a:off x="259137" y="618003"/>
              <a:ext cx="3394595" cy="3394595"/>
              <a:chOff x="0" y="0"/>
              <a:chExt cx="2540000" cy="2540000"/>
            </a:xfrm>
          </p:grpSpPr>
          <p:sp>
            <p:nvSpPr>
              <p:cNvPr id="22" name="Freeform 22"/>
              <p:cNvSpPr/>
              <p:nvPr/>
            </p:nvSpPr>
            <p:spPr>
              <a:xfrm>
                <a:off x="1270000" y="0"/>
                <a:ext cx="796906" cy="775571"/>
              </a:xfrm>
              <a:custGeom>
                <a:avLst/>
                <a:gdLst/>
                <a:ahLst/>
                <a:cxnLst/>
                <a:rect l="l" t="t" r="r" b="b"/>
                <a:pathLst>
                  <a:path w="796906" h="775571">
                    <a:moveTo>
                      <a:pt x="0" y="0"/>
                    </a:moveTo>
                    <a:cubicBezTo>
                      <a:pt x="289939" y="0"/>
                      <a:pt x="571150" y="99209"/>
                      <a:pt x="796906" y="281141"/>
                    </a:cubicBezTo>
                    <a:lnTo>
                      <a:pt x="398453" y="775571"/>
                    </a:lnTo>
                    <a:cubicBezTo>
                      <a:pt x="285575" y="684604"/>
                      <a:pt x="144970" y="635000"/>
                      <a:pt x="0" y="635000"/>
                    </a:cubicBezTo>
                    <a:close/>
                  </a:path>
                </a:pathLst>
              </a:custGeom>
              <a:solidFill>
                <a:srgbClr val="737373"/>
              </a:solidFill>
            </p:spPr>
          </p:sp>
          <p:sp>
            <p:nvSpPr>
              <p:cNvPr id="23" name="Freeform 23"/>
              <p:cNvSpPr/>
              <p:nvPr/>
            </p:nvSpPr>
            <p:spPr>
              <a:xfrm>
                <a:off x="1617102" y="242548"/>
                <a:ext cx="932944" cy="2090928"/>
              </a:xfrm>
              <a:custGeom>
                <a:avLst/>
                <a:gdLst/>
                <a:ahLst/>
                <a:cxnLst/>
                <a:rect l="l" t="t" r="r" b="b"/>
                <a:pathLst>
                  <a:path w="932944" h="2090928">
                    <a:moveTo>
                      <a:pt x="399385" y="0"/>
                    </a:moveTo>
                    <a:cubicBezTo>
                      <a:pt x="737347" y="245544"/>
                      <a:pt x="932944" y="641586"/>
                      <a:pt x="922501" y="1059199"/>
                    </a:cubicBezTo>
                    <a:cubicBezTo>
                      <a:pt x="912059" y="1476812"/>
                      <a:pt x="696913" y="1862583"/>
                      <a:pt x="347101" y="2090928"/>
                    </a:cubicBezTo>
                    <a:lnTo>
                      <a:pt x="0" y="1559190"/>
                    </a:lnTo>
                    <a:cubicBezTo>
                      <a:pt x="174905" y="1445017"/>
                      <a:pt x="282478" y="1252132"/>
                      <a:pt x="287700" y="1043325"/>
                    </a:cubicBezTo>
                    <a:cubicBezTo>
                      <a:pt x="292921" y="834519"/>
                      <a:pt x="195122" y="636498"/>
                      <a:pt x="26142" y="513726"/>
                    </a:cubicBezTo>
                    <a:close/>
                  </a:path>
                </a:pathLst>
              </a:custGeom>
              <a:solidFill>
                <a:srgbClr val="949494"/>
              </a:solidFill>
            </p:spPr>
          </p:sp>
          <p:sp>
            <p:nvSpPr>
              <p:cNvPr id="24" name="Freeform 24"/>
              <p:cNvSpPr/>
              <p:nvPr/>
            </p:nvSpPr>
            <p:spPr>
              <a:xfrm>
                <a:off x="1206526" y="1783726"/>
                <a:ext cx="809961" cy="769178"/>
              </a:xfrm>
              <a:custGeom>
                <a:avLst/>
                <a:gdLst/>
                <a:ahLst/>
                <a:cxnLst/>
                <a:rect l="l" t="t" r="r" b="b"/>
                <a:pathLst>
                  <a:path w="809961" h="769178">
                    <a:moveTo>
                      <a:pt x="809961" y="513726"/>
                    </a:moveTo>
                    <a:cubicBezTo>
                      <a:pt x="575395" y="684148"/>
                      <a:pt x="289578" y="769178"/>
                      <a:pt x="0" y="754687"/>
                    </a:cubicBezTo>
                    <a:lnTo>
                      <a:pt x="31737" y="120480"/>
                    </a:lnTo>
                    <a:cubicBezTo>
                      <a:pt x="176526" y="127726"/>
                      <a:pt x="319435" y="85211"/>
                      <a:pt x="436718" y="0"/>
                    </a:cubicBezTo>
                    <a:close/>
                  </a:path>
                </a:pathLst>
              </a:custGeom>
              <a:solidFill>
                <a:srgbClr val="B6B6B6"/>
              </a:solidFill>
            </p:spPr>
          </p:sp>
          <p:sp>
            <p:nvSpPr>
              <p:cNvPr id="25" name="Freeform 25"/>
              <p:cNvSpPr/>
              <p:nvPr/>
            </p:nvSpPr>
            <p:spPr>
              <a:xfrm>
                <a:off x="44053" y="1435797"/>
                <a:ext cx="1225947" cy="1104203"/>
              </a:xfrm>
              <a:custGeom>
                <a:avLst/>
                <a:gdLst/>
                <a:ahLst/>
                <a:cxnLst/>
                <a:rect l="l" t="t" r="r" b="b"/>
                <a:pathLst>
                  <a:path w="1225947" h="1104203">
                    <a:moveTo>
                      <a:pt x="1225947" y="1104203"/>
                    </a:moveTo>
                    <a:cubicBezTo>
                      <a:pt x="652252" y="1104203"/>
                      <a:pt x="149791" y="719592"/>
                      <a:pt x="0" y="165797"/>
                    </a:cubicBezTo>
                    <a:lnTo>
                      <a:pt x="612974" y="0"/>
                    </a:lnTo>
                    <a:cubicBezTo>
                      <a:pt x="687869" y="276898"/>
                      <a:pt x="939099" y="469203"/>
                      <a:pt x="1225947" y="469203"/>
                    </a:cubicBezTo>
                    <a:close/>
                  </a:path>
                </a:pathLst>
              </a:custGeom>
              <a:solidFill>
                <a:srgbClr val="DADADA"/>
              </a:solidFill>
            </p:spPr>
          </p:sp>
          <p:sp>
            <p:nvSpPr>
              <p:cNvPr id="26" name="Freeform 26"/>
              <p:cNvSpPr/>
              <p:nvPr/>
            </p:nvSpPr>
            <p:spPr>
              <a:xfrm>
                <a:off x="-63461" y="0"/>
                <a:ext cx="1333397" cy="1662452"/>
              </a:xfrm>
              <a:custGeom>
                <a:avLst/>
                <a:gdLst/>
                <a:ahLst/>
                <a:cxnLst/>
                <a:rect l="l" t="t" r="r" b="b"/>
                <a:pathLst>
                  <a:path w="1333397" h="1662452">
                    <a:moveTo>
                      <a:pt x="125619" y="1662452"/>
                    </a:moveTo>
                    <a:cubicBezTo>
                      <a:pt x="0" y="1275837"/>
                      <a:pt x="67047" y="852450"/>
                      <a:pt x="305972" y="523564"/>
                    </a:cubicBezTo>
                    <a:cubicBezTo>
                      <a:pt x="544897" y="194678"/>
                      <a:pt x="926823" y="41"/>
                      <a:pt x="1333334" y="0"/>
                    </a:cubicBezTo>
                    <a:lnTo>
                      <a:pt x="1333398" y="635000"/>
                    </a:lnTo>
                    <a:cubicBezTo>
                      <a:pt x="1130142" y="635020"/>
                      <a:pt x="939179" y="732339"/>
                      <a:pt x="819717" y="896782"/>
                    </a:cubicBezTo>
                    <a:cubicBezTo>
                      <a:pt x="700254" y="1061225"/>
                      <a:pt x="666731" y="1272918"/>
                      <a:pt x="729540" y="1466226"/>
                    </a:cubicBezTo>
                    <a:close/>
                  </a:path>
                </a:pathLst>
              </a:custGeom>
              <a:solidFill>
                <a:srgbClr val="FFFFFF"/>
              </a:solidFill>
            </p:spPr>
          </p:sp>
        </p:grpSp>
      </p:grpSp>
      <p:grpSp>
        <p:nvGrpSpPr>
          <p:cNvPr id="27" name="Group 27"/>
          <p:cNvGrpSpPr/>
          <p:nvPr/>
        </p:nvGrpSpPr>
        <p:grpSpPr>
          <a:xfrm>
            <a:off x="12161387" y="4593879"/>
            <a:ext cx="3158265" cy="3472951"/>
            <a:chOff x="0" y="0"/>
            <a:chExt cx="4211020" cy="4630601"/>
          </a:xfrm>
        </p:grpSpPr>
        <p:sp>
          <p:nvSpPr>
            <p:cNvPr id="28" name="TextBox 28"/>
            <p:cNvSpPr txBox="1"/>
            <p:nvPr/>
          </p:nvSpPr>
          <p:spPr>
            <a:xfrm>
              <a:off x="3773948" y="759786"/>
              <a:ext cx="43707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Jan</a:t>
              </a:r>
            </a:p>
            <a:p>
              <a:pPr algn="ctr">
                <a:lnSpc>
                  <a:spcPts val="1758"/>
                </a:lnSpc>
              </a:pPr>
              <a:r>
                <a:rPr lang="en-US" sz="1256">
                  <a:solidFill>
                    <a:srgbClr val="FFFFFF"/>
                  </a:solidFill>
                  <a:latin typeface="Montserrat"/>
                </a:rPr>
                <a:t>30%</a:t>
              </a:r>
            </a:p>
          </p:txBody>
        </p:sp>
        <p:sp>
          <p:nvSpPr>
            <p:cNvPr id="29" name="TextBox 29"/>
            <p:cNvSpPr txBox="1"/>
            <p:nvPr/>
          </p:nvSpPr>
          <p:spPr>
            <a:xfrm>
              <a:off x="1376938" y="4058988"/>
              <a:ext cx="43707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Mar</a:t>
              </a:r>
            </a:p>
            <a:p>
              <a:pPr algn="ctr">
                <a:lnSpc>
                  <a:spcPts val="1758"/>
                </a:lnSpc>
              </a:pPr>
              <a:r>
                <a:rPr lang="en-US" sz="1256">
                  <a:solidFill>
                    <a:srgbClr val="FFFFFF"/>
                  </a:solidFill>
                  <a:latin typeface="Montserrat"/>
                </a:rPr>
                <a:t>30%</a:t>
              </a:r>
            </a:p>
          </p:txBody>
        </p:sp>
        <p:sp>
          <p:nvSpPr>
            <p:cNvPr id="30" name="TextBox 30"/>
            <p:cNvSpPr txBox="1"/>
            <p:nvPr/>
          </p:nvSpPr>
          <p:spPr>
            <a:xfrm>
              <a:off x="0" y="1357451"/>
              <a:ext cx="437945"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Apr</a:t>
              </a:r>
            </a:p>
            <a:p>
              <a:pPr algn="ctr">
                <a:lnSpc>
                  <a:spcPts val="1758"/>
                </a:lnSpc>
              </a:pPr>
              <a:r>
                <a:rPr lang="en-US" sz="1256">
                  <a:solidFill>
                    <a:srgbClr val="FFFFFF"/>
                  </a:solidFill>
                  <a:latin typeface="Montserrat"/>
                </a:rPr>
                <a:t>20%</a:t>
              </a:r>
            </a:p>
          </p:txBody>
        </p:sp>
        <p:sp>
          <p:nvSpPr>
            <p:cNvPr id="31" name="TextBox 31"/>
            <p:cNvSpPr txBox="1"/>
            <p:nvPr/>
          </p:nvSpPr>
          <p:spPr>
            <a:xfrm>
              <a:off x="3788835" y="3280152"/>
              <a:ext cx="407299"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Feb</a:t>
              </a:r>
            </a:p>
            <a:p>
              <a:pPr algn="ctr">
                <a:lnSpc>
                  <a:spcPts val="1758"/>
                </a:lnSpc>
              </a:pPr>
              <a:r>
                <a:rPr lang="en-US" sz="1256">
                  <a:solidFill>
                    <a:srgbClr val="FFFFFF"/>
                  </a:solidFill>
                  <a:latin typeface="Montserrat"/>
                </a:rPr>
                <a:t>10%</a:t>
              </a:r>
            </a:p>
          </p:txBody>
        </p:sp>
        <p:sp>
          <p:nvSpPr>
            <p:cNvPr id="32" name="TextBox 32"/>
            <p:cNvSpPr txBox="1"/>
            <p:nvPr/>
          </p:nvSpPr>
          <p:spPr>
            <a:xfrm>
              <a:off x="1373533" y="-19050"/>
              <a:ext cx="44388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May</a:t>
              </a:r>
            </a:p>
            <a:p>
              <a:pPr algn="ctr">
                <a:lnSpc>
                  <a:spcPts val="1758"/>
                </a:lnSpc>
              </a:pPr>
              <a:r>
                <a:rPr lang="en-US" sz="1256">
                  <a:solidFill>
                    <a:srgbClr val="FFFFFF"/>
                  </a:solidFill>
                  <a:latin typeface="Montserrat"/>
                </a:rPr>
                <a:t>10%</a:t>
              </a:r>
            </a:p>
          </p:txBody>
        </p:sp>
        <p:grpSp>
          <p:nvGrpSpPr>
            <p:cNvPr id="33" name="Group 33"/>
            <p:cNvGrpSpPr>
              <a:grpSpLocks noChangeAspect="1"/>
            </p:cNvGrpSpPr>
            <p:nvPr/>
          </p:nvGrpSpPr>
          <p:grpSpPr>
            <a:xfrm>
              <a:off x="560694" y="618003"/>
              <a:ext cx="3394595" cy="3394595"/>
              <a:chOff x="0" y="0"/>
              <a:chExt cx="2540000" cy="2540000"/>
            </a:xfrm>
          </p:grpSpPr>
          <p:sp>
            <p:nvSpPr>
              <p:cNvPr id="34" name="Freeform 34"/>
              <p:cNvSpPr/>
              <p:nvPr/>
            </p:nvSpPr>
            <p:spPr>
              <a:xfrm>
                <a:off x="1270000" y="0"/>
                <a:ext cx="1335503" cy="1722328"/>
              </a:xfrm>
              <a:custGeom>
                <a:avLst/>
                <a:gdLst/>
                <a:ahLst/>
                <a:cxnLst/>
                <a:rect l="l" t="t" r="r" b="b"/>
                <a:pathLst>
                  <a:path w="1335503" h="1722328">
                    <a:moveTo>
                      <a:pt x="0" y="0"/>
                    </a:moveTo>
                    <a:cubicBezTo>
                      <a:pt x="417744" y="0"/>
                      <a:pt x="808772" y="205436"/>
                      <a:pt x="1045791" y="549430"/>
                    </a:cubicBezTo>
                    <a:cubicBezTo>
                      <a:pt x="1282809" y="893424"/>
                      <a:pt x="1335503" y="1331978"/>
                      <a:pt x="1186718" y="1722328"/>
                    </a:cubicBezTo>
                    <a:lnTo>
                      <a:pt x="593359" y="1496164"/>
                    </a:lnTo>
                    <a:cubicBezTo>
                      <a:pt x="667751" y="1300989"/>
                      <a:pt x="641405" y="1081712"/>
                      <a:pt x="522895" y="909715"/>
                    </a:cubicBezTo>
                    <a:cubicBezTo>
                      <a:pt x="404386" y="737718"/>
                      <a:pt x="208872" y="635000"/>
                      <a:pt x="0" y="635000"/>
                    </a:cubicBezTo>
                    <a:close/>
                  </a:path>
                </a:pathLst>
              </a:custGeom>
              <a:solidFill>
                <a:srgbClr val="737373"/>
              </a:solidFill>
            </p:spPr>
          </p:sp>
          <p:sp>
            <p:nvSpPr>
              <p:cNvPr id="35" name="Freeform 35"/>
              <p:cNvSpPr/>
              <p:nvPr/>
            </p:nvSpPr>
            <p:spPr>
              <a:xfrm>
                <a:off x="1617102" y="1466226"/>
                <a:ext cx="860740" cy="867251"/>
              </a:xfrm>
              <a:custGeom>
                <a:avLst/>
                <a:gdLst/>
                <a:ahLst/>
                <a:cxnLst/>
                <a:rect l="l" t="t" r="r" b="b"/>
                <a:pathLst>
                  <a:path w="860740" h="867251">
                    <a:moveTo>
                      <a:pt x="860740" y="196226"/>
                    </a:moveTo>
                    <a:cubicBezTo>
                      <a:pt x="771144" y="471974"/>
                      <a:pt x="589892" y="708765"/>
                      <a:pt x="347101" y="867250"/>
                    </a:cubicBezTo>
                    <a:lnTo>
                      <a:pt x="0" y="335512"/>
                    </a:lnTo>
                    <a:cubicBezTo>
                      <a:pt x="121395" y="256269"/>
                      <a:pt x="212021" y="137874"/>
                      <a:pt x="256819" y="0"/>
                    </a:cubicBezTo>
                    <a:close/>
                  </a:path>
                </a:pathLst>
              </a:custGeom>
              <a:solidFill>
                <a:srgbClr val="949494"/>
              </a:solidFill>
            </p:spPr>
          </p:sp>
          <p:sp>
            <p:nvSpPr>
              <p:cNvPr id="36" name="Freeform 36"/>
              <p:cNvSpPr/>
              <p:nvPr/>
            </p:nvSpPr>
            <p:spPr>
              <a:xfrm>
                <a:off x="44053" y="1435797"/>
                <a:ext cx="1972434" cy="1170838"/>
              </a:xfrm>
              <a:custGeom>
                <a:avLst/>
                <a:gdLst/>
                <a:ahLst/>
                <a:cxnLst/>
                <a:rect l="l" t="t" r="r" b="b"/>
                <a:pathLst>
                  <a:path w="1972434" h="1170838">
                    <a:moveTo>
                      <a:pt x="1972434" y="861655"/>
                    </a:moveTo>
                    <a:cubicBezTo>
                      <a:pt x="1634472" y="1107198"/>
                      <a:pt x="1197372" y="1170838"/>
                      <a:pt x="803425" y="1031857"/>
                    </a:cubicBezTo>
                    <a:cubicBezTo>
                      <a:pt x="409478" y="892876"/>
                      <a:pt x="109072" y="569050"/>
                      <a:pt x="0" y="165797"/>
                    </a:cubicBezTo>
                    <a:lnTo>
                      <a:pt x="612974" y="0"/>
                    </a:lnTo>
                    <a:cubicBezTo>
                      <a:pt x="667510" y="201627"/>
                      <a:pt x="817713" y="363540"/>
                      <a:pt x="1014686" y="433030"/>
                    </a:cubicBezTo>
                    <a:cubicBezTo>
                      <a:pt x="1211659" y="502521"/>
                      <a:pt x="1430210" y="470701"/>
                      <a:pt x="1599191" y="347929"/>
                    </a:cubicBezTo>
                    <a:close/>
                  </a:path>
                </a:pathLst>
              </a:custGeom>
              <a:solidFill>
                <a:srgbClr val="B6B6B6"/>
              </a:solidFill>
            </p:spPr>
          </p:sp>
          <p:sp>
            <p:nvSpPr>
              <p:cNvPr id="37" name="Freeform 37"/>
              <p:cNvSpPr/>
              <p:nvPr/>
            </p:nvSpPr>
            <p:spPr>
              <a:xfrm>
                <a:off x="-115123" y="206524"/>
                <a:ext cx="1038022" cy="1455928"/>
              </a:xfrm>
              <a:custGeom>
                <a:avLst/>
                <a:gdLst/>
                <a:ahLst/>
                <a:cxnLst/>
                <a:rect l="l" t="t" r="r" b="b"/>
                <a:pathLst>
                  <a:path w="1038022" h="1455928">
                    <a:moveTo>
                      <a:pt x="177281" y="1455928"/>
                    </a:moveTo>
                    <a:cubicBezTo>
                      <a:pt x="0" y="910311"/>
                      <a:pt x="210517" y="313591"/>
                      <a:pt x="690920" y="0"/>
                    </a:cubicBezTo>
                    <a:lnTo>
                      <a:pt x="1038021" y="531738"/>
                    </a:lnTo>
                    <a:cubicBezTo>
                      <a:pt x="797820" y="688534"/>
                      <a:pt x="692561" y="986893"/>
                      <a:pt x="781202" y="1259702"/>
                    </a:cubicBezTo>
                    <a:close/>
                  </a:path>
                </a:pathLst>
              </a:custGeom>
              <a:solidFill>
                <a:srgbClr val="DADADA"/>
              </a:solidFill>
            </p:spPr>
          </p:sp>
          <p:sp>
            <p:nvSpPr>
              <p:cNvPr id="38" name="Freeform 38"/>
              <p:cNvSpPr/>
              <p:nvPr/>
            </p:nvSpPr>
            <p:spPr>
              <a:xfrm>
                <a:off x="523513" y="0"/>
                <a:ext cx="746424" cy="756274"/>
              </a:xfrm>
              <a:custGeom>
                <a:avLst/>
                <a:gdLst/>
                <a:ahLst/>
                <a:cxnLst/>
                <a:rect l="l" t="t" r="r" b="b"/>
                <a:pathLst>
                  <a:path w="746424" h="756274">
                    <a:moveTo>
                      <a:pt x="0" y="242548"/>
                    </a:moveTo>
                    <a:cubicBezTo>
                      <a:pt x="216941" y="84931"/>
                      <a:pt x="478206" y="27"/>
                      <a:pt x="746360" y="0"/>
                    </a:cubicBezTo>
                    <a:lnTo>
                      <a:pt x="746424" y="635000"/>
                    </a:lnTo>
                    <a:cubicBezTo>
                      <a:pt x="612346" y="635013"/>
                      <a:pt x="481714" y="677466"/>
                      <a:pt x="373243" y="756274"/>
                    </a:cubicBezTo>
                    <a:close/>
                  </a:path>
                </a:pathLst>
              </a:custGeom>
              <a:solidFill>
                <a:srgbClr val="FFFFFF"/>
              </a:solidFill>
            </p:spPr>
          </p:sp>
          <p:sp>
            <p:nvSpPr>
              <p:cNvPr id="39" name="Freeform 39"/>
              <p:cNvSpPr/>
              <p:nvPr/>
            </p:nvSpPr>
            <p:spPr>
              <a:xfrm>
                <a:off x="1270000" y="0"/>
                <a:ext cx="127" cy="635000"/>
              </a:xfrm>
              <a:custGeom>
                <a:avLst/>
                <a:gdLst/>
                <a:ahLst/>
                <a:cxnLst/>
                <a:rect l="l" t="t" r="r" b="b"/>
                <a:pathLst>
                  <a:path w="127" h="635000">
                    <a:moveTo>
                      <a:pt x="0" y="0"/>
                    </a:moveTo>
                    <a:cubicBezTo>
                      <a:pt x="42" y="0"/>
                      <a:pt x="85" y="0"/>
                      <a:pt x="127" y="0"/>
                    </a:cubicBezTo>
                    <a:lnTo>
                      <a:pt x="63" y="635000"/>
                    </a:lnTo>
                    <a:cubicBezTo>
                      <a:pt x="42" y="635000"/>
                      <a:pt x="21" y="635000"/>
                      <a:pt x="0" y="635000"/>
                    </a:cubicBezTo>
                    <a:close/>
                  </a:path>
                </a:pathLst>
              </a:custGeom>
              <a:solidFill>
                <a:srgbClr val="D4D4D4"/>
              </a:solidFill>
            </p:spPr>
          </p:sp>
        </p:grpSp>
      </p:grpSp>
      <p:sp>
        <p:nvSpPr>
          <p:cNvPr id="40" name="TextBox 40"/>
          <p:cNvSpPr txBox="1"/>
          <p:nvPr/>
        </p:nvSpPr>
        <p:spPr>
          <a:xfrm>
            <a:off x="7792832" y="8486930"/>
            <a:ext cx="2702336" cy="372646"/>
          </a:xfrm>
          <a:prstGeom prst="rect">
            <a:avLst/>
          </a:prstGeom>
        </p:spPr>
        <p:txBody>
          <a:bodyPr lIns="0" tIns="0" rIns="0" bIns="0" rtlCol="0" anchor="t">
            <a:spAutoFit/>
          </a:bodyPr>
          <a:lstStyle/>
          <a:p>
            <a:pPr algn="ctr">
              <a:lnSpc>
                <a:spcPts val="3079"/>
              </a:lnSpc>
            </a:pPr>
            <a:r>
              <a:rPr lang="en-US" sz="2200">
                <a:solidFill>
                  <a:srgbClr val="FFFFFF"/>
                </a:solidFill>
                <a:latin typeface="Montserrat"/>
              </a:rPr>
              <a:t>By Location</a:t>
            </a:r>
          </a:p>
        </p:txBody>
      </p:sp>
      <p:sp>
        <p:nvSpPr>
          <p:cNvPr id="41" name="TextBox 41"/>
          <p:cNvSpPr txBox="1"/>
          <p:nvPr/>
        </p:nvSpPr>
        <p:spPr>
          <a:xfrm>
            <a:off x="12514468" y="8486930"/>
            <a:ext cx="2702336" cy="372646"/>
          </a:xfrm>
          <a:prstGeom prst="rect">
            <a:avLst/>
          </a:prstGeom>
        </p:spPr>
        <p:txBody>
          <a:bodyPr lIns="0" tIns="0" rIns="0" bIns="0" rtlCol="0" anchor="t">
            <a:spAutoFit/>
          </a:bodyPr>
          <a:lstStyle/>
          <a:p>
            <a:pPr algn="ctr">
              <a:lnSpc>
                <a:spcPts val="3079"/>
              </a:lnSpc>
            </a:pPr>
            <a:r>
              <a:rPr lang="en-US" sz="2200">
                <a:solidFill>
                  <a:srgbClr val="FFFFFF"/>
                </a:solidFill>
                <a:latin typeface="Montserrat"/>
              </a:rPr>
              <a:t>By Location</a:t>
            </a:r>
          </a:p>
        </p:txBody>
      </p:sp>
      <p:sp>
        <p:nvSpPr>
          <p:cNvPr id="42" name="TextBox 42"/>
          <p:cNvSpPr txBox="1"/>
          <p:nvPr/>
        </p:nvSpPr>
        <p:spPr>
          <a:xfrm>
            <a:off x="3072637" y="8486930"/>
            <a:ext cx="2702336" cy="372646"/>
          </a:xfrm>
          <a:prstGeom prst="rect">
            <a:avLst/>
          </a:prstGeom>
        </p:spPr>
        <p:txBody>
          <a:bodyPr lIns="0" tIns="0" rIns="0" bIns="0" rtlCol="0" anchor="t">
            <a:spAutoFit/>
          </a:bodyPr>
          <a:lstStyle/>
          <a:p>
            <a:pPr algn="ctr">
              <a:lnSpc>
                <a:spcPts val="3079"/>
              </a:lnSpc>
            </a:pPr>
            <a:r>
              <a:rPr lang="en-US" sz="2200">
                <a:solidFill>
                  <a:srgbClr val="FFFFFF"/>
                </a:solidFill>
                <a:latin typeface="Montserrat"/>
              </a:rPr>
              <a:t>By Location</a:t>
            </a:r>
          </a:p>
        </p:txBody>
      </p:sp>
      <p:pic>
        <p:nvPicPr>
          <p:cNvPr id="43" name="Picture 4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sp>
        <p:nvSpPr>
          <p:cNvPr id="44" name="TextBox 44"/>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15</a:t>
            </a:r>
          </a:p>
        </p:txBody>
      </p:sp>
      <p:sp>
        <p:nvSpPr>
          <p:cNvPr id="45" name="TextBox 45"/>
          <p:cNvSpPr txBox="1"/>
          <p:nvPr/>
        </p:nvSpPr>
        <p:spPr>
          <a:xfrm>
            <a:off x="3581467" y="3173689"/>
            <a:ext cx="11122103" cy="674171"/>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consectetur adipiscing elit. Cras in libero sit amet nisl cursusesani fringilla. Nullam felis orci, sit. Nullam lacus a, faucibus odio.</a:t>
            </a:r>
          </a:p>
        </p:txBody>
      </p:sp>
      <p:sp>
        <p:nvSpPr>
          <p:cNvPr id="46" name="TextBox 46"/>
          <p:cNvSpPr txBox="1"/>
          <p:nvPr/>
        </p:nvSpPr>
        <p:spPr>
          <a:xfrm>
            <a:off x="3401886" y="1700562"/>
            <a:ext cx="11484228" cy="1107816"/>
          </a:xfrm>
          <a:prstGeom prst="rect">
            <a:avLst/>
          </a:prstGeom>
        </p:spPr>
        <p:txBody>
          <a:bodyPr lIns="0" tIns="0" rIns="0" bIns="0" rtlCol="0" anchor="t">
            <a:spAutoFit/>
          </a:bodyPr>
          <a:lstStyle/>
          <a:p>
            <a:pPr algn="ctr">
              <a:lnSpc>
                <a:spcPts val="8575"/>
              </a:lnSpc>
            </a:pPr>
            <a:r>
              <a:rPr lang="en-US" sz="7795">
                <a:solidFill>
                  <a:srgbClr val="FF914D"/>
                </a:solidFill>
                <a:latin typeface="Montserrat Extra-Bold"/>
              </a:rPr>
              <a:t>TARGET MARKET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TextBox 3"/>
          <p:cNvSpPr txBox="1"/>
          <p:nvPr/>
        </p:nvSpPr>
        <p:spPr>
          <a:xfrm>
            <a:off x="9724385" y="5908335"/>
            <a:ext cx="2568677" cy="323834"/>
          </a:xfrm>
          <a:prstGeom prst="rect">
            <a:avLst/>
          </a:prstGeom>
        </p:spPr>
        <p:txBody>
          <a:bodyPr lIns="0" tIns="0" rIns="0" bIns="0" rtlCol="0" anchor="t">
            <a:spAutoFit/>
          </a:bodyPr>
          <a:lstStyle/>
          <a:p>
            <a:pPr>
              <a:lnSpc>
                <a:spcPts val="2625"/>
              </a:lnSpc>
            </a:pPr>
            <a:r>
              <a:rPr lang="en-US" sz="1750">
                <a:solidFill>
                  <a:srgbClr val="FFFFFF"/>
                </a:solidFill>
                <a:latin typeface="Montserrat Bold"/>
              </a:rPr>
              <a:t>123-456-7890</a:t>
            </a:r>
          </a:p>
        </p:txBody>
      </p:sp>
      <p:sp>
        <p:nvSpPr>
          <p:cNvPr id="4" name="TextBox 4"/>
          <p:cNvSpPr txBox="1"/>
          <p:nvPr/>
        </p:nvSpPr>
        <p:spPr>
          <a:xfrm>
            <a:off x="9724385" y="5506771"/>
            <a:ext cx="2568677" cy="323834"/>
          </a:xfrm>
          <a:prstGeom prst="rect">
            <a:avLst/>
          </a:prstGeom>
        </p:spPr>
        <p:txBody>
          <a:bodyPr lIns="0" tIns="0" rIns="0" bIns="0" rtlCol="0" anchor="t">
            <a:spAutoFit/>
          </a:bodyPr>
          <a:lstStyle/>
          <a:p>
            <a:pPr>
              <a:lnSpc>
                <a:spcPts val="2625"/>
              </a:lnSpc>
            </a:pPr>
            <a:r>
              <a:rPr lang="en-US" sz="1750">
                <a:solidFill>
                  <a:srgbClr val="FFFFFF"/>
                </a:solidFill>
                <a:latin typeface="Montserrat"/>
              </a:rPr>
              <a:t>PHONE NUMBER</a:t>
            </a:r>
          </a:p>
        </p:txBody>
      </p:sp>
      <p:sp>
        <p:nvSpPr>
          <p:cNvPr id="5" name="TextBox 5"/>
          <p:cNvSpPr txBox="1"/>
          <p:nvPr/>
        </p:nvSpPr>
        <p:spPr>
          <a:xfrm>
            <a:off x="9724385" y="7160077"/>
            <a:ext cx="2995246" cy="323834"/>
          </a:xfrm>
          <a:prstGeom prst="rect">
            <a:avLst/>
          </a:prstGeom>
        </p:spPr>
        <p:txBody>
          <a:bodyPr lIns="0" tIns="0" rIns="0" bIns="0" rtlCol="0" anchor="t">
            <a:spAutoFit/>
          </a:bodyPr>
          <a:lstStyle/>
          <a:p>
            <a:pPr>
              <a:lnSpc>
                <a:spcPts val="2625"/>
              </a:lnSpc>
            </a:pPr>
            <a:r>
              <a:rPr lang="en-US" sz="1750">
                <a:solidFill>
                  <a:srgbClr val="FFFFFF"/>
                </a:solidFill>
                <a:latin typeface="Montserrat Bold"/>
              </a:rPr>
              <a:t>hello@reallygreatsite.com</a:t>
            </a:r>
          </a:p>
        </p:txBody>
      </p:sp>
      <p:sp>
        <p:nvSpPr>
          <p:cNvPr id="6" name="TextBox 6"/>
          <p:cNvSpPr txBox="1"/>
          <p:nvPr/>
        </p:nvSpPr>
        <p:spPr>
          <a:xfrm>
            <a:off x="9724385" y="6758513"/>
            <a:ext cx="2995246" cy="323834"/>
          </a:xfrm>
          <a:prstGeom prst="rect">
            <a:avLst/>
          </a:prstGeom>
        </p:spPr>
        <p:txBody>
          <a:bodyPr lIns="0" tIns="0" rIns="0" bIns="0" rtlCol="0" anchor="t">
            <a:spAutoFit/>
          </a:bodyPr>
          <a:lstStyle/>
          <a:p>
            <a:pPr>
              <a:lnSpc>
                <a:spcPts val="2625"/>
              </a:lnSpc>
            </a:pPr>
            <a:r>
              <a:rPr lang="en-US" sz="1750">
                <a:solidFill>
                  <a:srgbClr val="FFFFFF"/>
                </a:solidFill>
                <a:latin typeface="Montserrat"/>
              </a:rPr>
              <a:t>EMAIL ADDRESS</a:t>
            </a:r>
          </a:p>
        </p:txBody>
      </p:sp>
      <p:sp>
        <p:nvSpPr>
          <p:cNvPr id="7" name="TextBox 7"/>
          <p:cNvSpPr txBox="1"/>
          <p:nvPr/>
        </p:nvSpPr>
        <p:spPr>
          <a:xfrm>
            <a:off x="13131520" y="5908335"/>
            <a:ext cx="2568677" cy="323834"/>
          </a:xfrm>
          <a:prstGeom prst="rect">
            <a:avLst/>
          </a:prstGeom>
        </p:spPr>
        <p:txBody>
          <a:bodyPr lIns="0" tIns="0" rIns="0" bIns="0" rtlCol="0" anchor="t">
            <a:spAutoFit/>
          </a:bodyPr>
          <a:lstStyle/>
          <a:p>
            <a:pPr>
              <a:lnSpc>
                <a:spcPts val="2625"/>
              </a:lnSpc>
            </a:pPr>
            <a:r>
              <a:rPr lang="en-US" sz="1750">
                <a:solidFill>
                  <a:srgbClr val="FFFFFF"/>
                </a:solidFill>
                <a:latin typeface="Montserrat Bold"/>
              </a:rPr>
              <a:t>+123-456-7890</a:t>
            </a:r>
          </a:p>
        </p:txBody>
      </p:sp>
      <p:sp>
        <p:nvSpPr>
          <p:cNvPr id="8" name="TextBox 8"/>
          <p:cNvSpPr txBox="1"/>
          <p:nvPr/>
        </p:nvSpPr>
        <p:spPr>
          <a:xfrm>
            <a:off x="13131520" y="5506771"/>
            <a:ext cx="2568677" cy="323834"/>
          </a:xfrm>
          <a:prstGeom prst="rect">
            <a:avLst/>
          </a:prstGeom>
        </p:spPr>
        <p:txBody>
          <a:bodyPr lIns="0" tIns="0" rIns="0" bIns="0" rtlCol="0" anchor="t">
            <a:spAutoFit/>
          </a:bodyPr>
          <a:lstStyle/>
          <a:p>
            <a:pPr>
              <a:lnSpc>
                <a:spcPts val="2625"/>
              </a:lnSpc>
            </a:pPr>
            <a:r>
              <a:rPr lang="en-US" sz="1750">
                <a:solidFill>
                  <a:srgbClr val="FFFFFF"/>
                </a:solidFill>
                <a:latin typeface="Montserrat"/>
              </a:rPr>
              <a:t>PHONE NUMBER</a:t>
            </a:r>
          </a:p>
        </p:txBody>
      </p:sp>
      <p:sp>
        <p:nvSpPr>
          <p:cNvPr id="9" name="TextBox 9"/>
          <p:cNvSpPr txBox="1"/>
          <p:nvPr/>
        </p:nvSpPr>
        <p:spPr>
          <a:xfrm>
            <a:off x="13131520" y="7160077"/>
            <a:ext cx="3041995" cy="323834"/>
          </a:xfrm>
          <a:prstGeom prst="rect">
            <a:avLst/>
          </a:prstGeom>
        </p:spPr>
        <p:txBody>
          <a:bodyPr lIns="0" tIns="0" rIns="0" bIns="0" rtlCol="0" anchor="t">
            <a:spAutoFit/>
          </a:bodyPr>
          <a:lstStyle/>
          <a:p>
            <a:pPr>
              <a:lnSpc>
                <a:spcPts val="2625"/>
              </a:lnSpc>
            </a:pPr>
            <a:r>
              <a:rPr lang="en-US" sz="1750">
                <a:solidFill>
                  <a:srgbClr val="FFFFFF"/>
                </a:solidFill>
                <a:latin typeface="Montserrat Bold"/>
              </a:rPr>
              <a:t>www.reallygreatsite.com</a:t>
            </a:r>
          </a:p>
        </p:txBody>
      </p:sp>
      <p:sp>
        <p:nvSpPr>
          <p:cNvPr id="10" name="TextBox 10"/>
          <p:cNvSpPr txBox="1"/>
          <p:nvPr/>
        </p:nvSpPr>
        <p:spPr>
          <a:xfrm>
            <a:off x="13131520" y="6758513"/>
            <a:ext cx="2905118" cy="323834"/>
          </a:xfrm>
          <a:prstGeom prst="rect">
            <a:avLst/>
          </a:prstGeom>
        </p:spPr>
        <p:txBody>
          <a:bodyPr lIns="0" tIns="0" rIns="0" bIns="0" rtlCol="0" anchor="t">
            <a:spAutoFit/>
          </a:bodyPr>
          <a:lstStyle/>
          <a:p>
            <a:pPr>
              <a:lnSpc>
                <a:spcPts val="2625"/>
              </a:lnSpc>
            </a:pPr>
            <a:r>
              <a:rPr lang="en-US" sz="1750">
                <a:solidFill>
                  <a:srgbClr val="FFFFFF"/>
                </a:solidFill>
                <a:latin typeface="Montserrat"/>
              </a:rPr>
              <a:t>WEBSITE</a:t>
            </a:r>
          </a:p>
        </p:txBody>
      </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sp>
        <p:nvSpPr>
          <p:cNvPr id="12" name="TextBox 12"/>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16</a:t>
            </a:r>
          </a:p>
        </p:txBody>
      </p:sp>
      <p:grpSp>
        <p:nvGrpSpPr>
          <p:cNvPr id="13" name="Group 13"/>
          <p:cNvGrpSpPr/>
          <p:nvPr/>
        </p:nvGrpSpPr>
        <p:grpSpPr>
          <a:xfrm>
            <a:off x="9519798" y="2646672"/>
            <a:ext cx="6449131" cy="1990413"/>
            <a:chOff x="0" y="0"/>
            <a:chExt cx="8598841" cy="2653885"/>
          </a:xfrm>
        </p:grpSpPr>
        <p:pic>
          <p:nvPicPr>
            <p:cNvPr id="14" name="Picture 14"/>
            <p:cNvPicPr>
              <a:picLocks noChangeAspect="1"/>
            </p:cNvPicPr>
            <p:nvPr/>
          </p:nvPicPr>
          <p:blipFill>
            <a:blip r:embed="rId5"/>
            <a:srcRect t="10952" r="899" b="43169"/>
            <a:stretch>
              <a:fillRect/>
            </a:stretch>
          </p:blipFill>
          <p:spPr>
            <a:xfrm>
              <a:off x="0" y="0"/>
              <a:ext cx="8598841" cy="2653885"/>
            </a:xfrm>
            <a:prstGeom prst="rect">
              <a:avLst/>
            </a:prstGeom>
          </p:spPr>
        </p:pic>
      </p:grpSp>
      <p:grpSp>
        <p:nvGrpSpPr>
          <p:cNvPr id="15" name="Group 15"/>
          <p:cNvGrpSpPr/>
          <p:nvPr/>
        </p:nvGrpSpPr>
        <p:grpSpPr>
          <a:xfrm>
            <a:off x="7600950" y="8570175"/>
            <a:ext cx="3086100" cy="536068"/>
            <a:chOff x="0" y="0"/>
            <a:chExt cx="812800" cy="141187"/>
          </a:xfrm>
        </p:grpSpPr>
        <p:sp>
          <p:nvSpPr>
            <p:cNvPr id="16" name="Freeform 16"/>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17" name="TextBox 17"/>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sp>
        <p:nvSpPr>
          <p:cNvPr id="18" name="TextBox 18"/>
          <p:cNvSpPr txBox="1"/>
          <p:nvPr/>
        </p:nvSpPr>
        <p:spPr>
          <a:xfrm>
            <a:off x="7677086" y="8685962"/>
            <a:ext cx="2933829"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9" name="TextBox 19"/>
          <p:cNvSpPr txBox="1"/>
          <p:nvPr/>
        </p:nvSpPr>
        <p:spPr>
          <a:xfrm>
            <a:off x="7362354" y="1109691"/>
            <a:ext cx="3563292" cy="272415"/>
          </a:xfrm>
          <a:prstGeom prst="rect">
            <a:avLst/>
          </a:prstGeom>
        </p:spPr>
        <p:txBody>
          <a:bodyPr lIns="0" tIns="0" rIns="0" bIns="0" rtlCol="0" anchor="t">
            <a:spAutoFit/>
          </a:bodyPr>
          <a:lstStyle/>
          <a:p>
            <a:pPr algn="ctr">
              <a:lnSpc>
                <a:spcPts val="2399"/>
              </a:lnSpc>
            </a:pPr>
            <a:r>
              <a:rPr lang="en-US" sz="1599">
                <a:solidFill>
                  <a:srgbClr val="FFFFFF"/>
                </a:solidFill>
                <a:latin typeface="Montserrat"/>
              </a:rPr>
              <a:t>By reallygreatsite</a:t>
            </a:r>
          </a:p>
        </p:txBody>
      </p:sp>
      <p:sp>
        <p:nvSpPr>
          <p:cNvPr id="20" name="TextBox 20"/>
          <p:cNvSpPr txBox="1"/>
          <p:nvPr/>
        </p:nvSpPr>
        <p:spPr>
          <a:xfrm>
            <a:off x="2310514" y="5468671"/>
            <a:ext cx="5935882" cy="2045375"/>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consectetur adipiscing elit. Cras in libero sit amet ni cursus frina. Nullam felis orci, maximus sit. Nullam nonasil ipsum varius, convallis lacus a, faucibus odi liberoni cursusi bonasil ipsum varius fringilla consectetur maximusi sit libero adipiscing.</a:t>
            </a:r>
          </a:p>
        </p:txBody>
      </p:sp>
      <p:sp>
        <p:nvSpPr>
          <p:cNvPr id="21" name="TextBox 21"/>
          <p:cNvSpPr txBox="1"/>
          <p:nvPr/>
        </p:nvSpPr>
        <p:spPr>
          <a:xfrm>
            <a:off x="2262889" y="2544156"/>
            <a:ext cx="8348025" cy="2194376"/>
          </a:xfrm>
          <a:prstGeom prst="rect">
            <a:avLst/>
          </a:prstGeom>
        </p:spPr>
        <p:txBody>
          <a:bodyPr lIns="0" tIns="0" rIns="0" bIns="0" rtlCol="0" anchor="t">
            <a:spAutoFit/>
          </a:bodyPr>
          <a:lstStyle/>
          <a:p>
            <a:pPr>
              <a:lnSpc>
                <a:spcPts val="8575"/>
              </a:lnSpc>
            </a:pPr>
            <a:r>
              <a:rPr lang="en-US" sz="7795">
                <a:solidFill>
                  <a:srgbClr val="FF914D"/>
                </a:solidFill>
                <a:latin typeface="Montserrat Extra-Bold"/>
              </a:rPr>
              <a:t>CONTACT INFORMATION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hape, rectangle&#10;&#10;Description automatically generated">
            <a:extLst>
              <a:ext uri="{FF2B5EF4-FFF2-40B4-BE49-F238E27FC236}">
                <a16:creationId xmlns:a16="http://schemas.microsoft.com/office/drawing/2014/main" id="{6BA5A0A7-A0F6-023F-8DF5-5894819FCD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784325" y="7329306"/>
            <a:ext cx="3463800" cy="1835443"/>
          </a:xfrm>
          <a:prstGeom prst="rect">
            <a:avLst/>
          </a:prstGeom>
        </p:spPr>
      </p:pic>
      <p:pic>
        <p:nvPicPr>
          <p:cNvPr id="2" name="Picture 2"/>
          <p:cNvPicPr>
            <a:picLocks noChangeAspect="1"/>
          </p:cNvPicPr>
          <p:nvPr/>
        </p:nvPicPr>
        <p:blipFill>
          <a:blip r:embed="rId3"/>
          <a:srcRect t="21875" b="21875"/>
          <a:stretch>
            <a:fillRect/>
          </a:stretch>
        </p:blipFill>
        <p:spPr>
          <a:xfrm>
            <a:off x="0" y="0"/>
            <a:ext cx="18288000" cy="10287000"/>
          </a:xfrm>
          <a:prstGeom prst="rect">
            <a:avLst/>
          </a:prstGeom>
        </p:spPr>
      </p:pic>
      <p:sp>
        <p:nvSpPr>
          <p:cNvPr id="19" name="TextBox 19"/>
          <p:cNvSpPr txBox="1"/>
          <p:nvPr/>
        </p:nvSpPr>
        <p:spPr>
          <a:xfrm>
            <a:off x="2499891" y="3629963"/>
            <a:ext cx="8182969" cy="2740494"/>
          </a:xfrm>
          <a:prstGeom prst="rect">
            <a:avLst/>
          </a:prstGeom>
        </p:spPr>
        <p:txBody>
          <a:bodyPr lIns="0" tIns="0" rIns="0" bIns="0" rtlCol="0" anchor="t">
            <a:spAutoFit/>
          </a:bodyPr>
          <a:lstStyle/>
          <a:p>
            <a:pPr>
              <a:lnSpc>
                <a:spcPts val="2700"/>
              </a:lnSpc>
            </a:pPr>
            <a:r>
              <a:rPr lang="en-US" dirty="0" err="1">
                <a:solidFill>
                  <a:srgbClr val="FFFFFF"/>
                </a:solidFill>
                <a:latin typeface="Montserrat"/>
              </a:rPr>
              <a:t>L’obiettivo</a:t>
            </a:r>
            <a:r>
              <a:rPr lang="en-US" dirty="0">
                <a:solidFill>
                  <a:srgbClr val="FFFFFF"/>
                </a:solidFill>
                <a:latin typeface="Montserrat"/>
              </a:rPr>
              <a:t> del </a:t>
            </a:r>
            <a:r>
              <a:rPr lang="en-US" dirty="0" err="1">
                <a:solidFill>
                  <a:srgbClr val="FFFFFF"/>
                </a:solidFill>
                <a:latin typeface="Montserrat"/>
              </a:rPr>
              <a:t>progetto</a:t>
            </a:r>
            <a:r>
              <a:rPr lang="en-US" dirty="0">
                <a:solidFill>
                  <a:srgbClr val="FFFFFF"/>
                </a:solidFill>
                <a:latin typeface="Montserrat"/>
              </a:rPr>
              <a:t> è di </a:t>
            </a:r>
            <a:r>
              <a:rPr lang="en-US" dirty="0" err="1">
                <a:solidFill>
                  <a:srgbClr val="FFFFFF"/>
                </a:solidFill>
                <a:latin typeface="Montserrat"/>
              </a:rPr>
              <a:t>fornire</a:t>
            </a:r>
            <a:r>
              <a:rPr lang="en-US" dirty="0">
                <a:solidFill>
                  <a:srgbClr val="FFFFFF"/>
                </a:solidFill>
                <a:latin typeface="Montserrat"/>
              </a:rPr>
              <a:t> un </a:t>
            </a:r>
            <a:r>
              <a:rPr lang="en-US" dirty="0" err="1">
                <a:solidFill>
                  <a:srgbClr val="FFFFFF"/>
                </a:solidFill>
                <a:latin typeface="Montserrat"/>
              </a:rPr>
              <a:t>servizio</a:t>
            </a:r>
            <a:r>
              <a:rPr lang="en-US" dirty="0">
                <a:solidFill>
                  <a:srgbClr val="FFFFFF"/>
                </a:solidFill>
                <a:latin typeface="Montserrat"/>
              </a:rPr>
              <a:t> per </a:t>
            </a:r>
            <a:r>
              <a:rPr lang="en-US" dirty="0" err="1">
                <a:solidFill>
                  <a:srgbClr val="FFFFFF"/>
                </a:solidFill>
                <a:latin typeface="Montserrat"/>
              </a:rPr>
              <a:t>sfruttare</a:t>
            </a:r>
            <a:r>
              <a:rPr lang="en-US" dirty="0">
                <a:solidFill>
                  <a:srgbClr val="FFFFFF"/>
                </a:solidFill>
                <a:latin typeface="Montserrat"/>
              </a:rPr>
              <a:t> al </a:t>
            </a:r>
            <a:r>
              <a:rPr lang="en-US" dirty="0" err="1">
                <a:solidFill>
                  <a:srgbClr val="FFFFFF"/>
                </a:solidFill>
                <a:latin typeface="Montserrat"/>
              </a:rPr>
              <a:t>meglio</a:t>
            </a:r>
            <a:r>
              <a:rPr lang="en-US" dirty="0">
                <a:solidFill>
                  <a:srgbClr val="FFFFFF"/>
                </a:solidFill>
                <a:latin typeface="Montserrat"/>
              </a:rPr>
              <a:t> il tempo </a:t>
            </a:r>
            <a:r>
              <a:rPr lang="en-US" dirty="0" err="1">
                <a:solidFill>
                  <a:srgbClr val="FFFFFF"/>
                </a:solidFill>
                <a:latin typeface="Montserrat"/>
              </a:rPr>
              <a:t>impiegato</a:t>
            </a:r>
            <a:r>
              <a:rPr lang="en-US" dirty="0">
                <a:solidFill>
                  <a:srgbClr val="FFFFFF"/>
                </a:solidFill>
                <a:latin typeface="Montserrat"/>
              </a:rPr>
              <a:t> sui </a:t>
            </a:r>
            <a:r>
              <a:rPr lang="en-US" dirty="0" err="1">
                <a:solidFill>
                  <a:srgbClr val="FFFFFF"/>
                </a:solidFill>
                <a:latin typeface="Montserrat"/>
              </a:rPr>
              <a:t>macchinari</a:t>
            </a:r>
            <a:r>
              <a:rPr lang="en-US" dirty="0">
                <a:solidFill>
                  <a:srgbClr val="FFFFFF"/>
                </a:solidFill>
                <a:latin typeface="Montserrat"/>
              </a:rPr>
              <a:t> di </a:t>
            </a:r>
            <a:r>
              <a:rPr lang="en-US" dirty="0" err="1">
                <a:solidFill>
                  <a:srgbClr val="FFFFFF"/>
                </a:solidFill>
                <a:latin typeface="Montserrat"/>
              </a:rPr>
              <a:t>una</a:t>
            </a:r>
            <a:r>
              <a:rPr lang="en-US" dirty="0">
                <a:solidFill>
                  <a:srgbClr val="FFFFFF"/>
                </a:solidFill>
                <a:latin typeface="Montserrat"/>
              </a:rPr>
              <a:t> palestra, </a:t>
            </a:r>
            <a:r>
              <a:rPr lang="en-US" dirty="0" err="1">
                <a:solidFill>
                  <a:srgbClr val="FFFFFF"/>
                </a:solidFill>
                <a:latin typeface="Montserrat"/>
              </a:rPr>
              <a:t>proponendo</a:t>
            </a:r>
            <a:r>
              <a:rPr lang="en-US" dirty="0">
                <a:solidFill>
                  <a:srgbClr val="FFFFFF"/>
                </a:solidFill>
                <a:latin typeface="Montserrat"/>
              </a:rPr>
              <a:t> al </a:t>
            </a:r>
            <a:r>
              <a:rPr lang="en-US" dirty="0" err="1">
                <a:solidFill>
                  <a:srgbClr val="FFFFFF"/>
                </a:solidFill>
                <a:latin typeface="Montserrat"/>
              </a:rPr>
              <a:t>cliente</a:t>
            </a:r>
            <a:r>
              <a:rPr lang="en-US" dirty="0">
                <a:solidFill>
                  <a:srgbClr val="FFFFFF"/>
                </a:solidFill>
                <a:latin typeface="Montserrat"/>
              </a:rPr>
              <a:t> </a:t>
            </a:r>
            <a:r>
              <a:rPr lang="en-US" dirty="0" err="1">
                <a:solidFill>
                  <a:srgbClr val="FFFFFF"/>
                </a:solidFill>
                <a:latin typeface="Montserrat"/>
              </a:rPr>
              <a:t>una</a:t>
            </a:r>
            <a:r>
              <a:rPr lang="en-US" dirty="0">
                <a:solidFill>
                  <a:srgbClr val="FFFFFF"/>
                </a:solidFill>
                <a:latin typeface="Montserrat"/>
              </a:rPr>
              <a:t> </a:t>
            </a:r>
            <a:r>
              <a:rPr lang="en-US" dirty="0" err="1">
                <a:solidFill>
                  <a:srgbClr val="FFFFFF"/>
                </a:solidFill>
                <a:latin typeface="Montserrat"/>
              </a:rPr>
              <a:t>serie</a:t>
            </a:r>
            <a:r>
              <a:rPr lang="en-US" dirty="0">
                <a:solidFill>
                  <a:srgbClr val="FFFFFF"/>
                </a:solidFill>
                <a:latin typeface="Montserrat"/>
              </a:rPr>
              <a:t> di talk </a:t>
            </a:r>
            <a:r>
              <a:rPr lang="en-US" dirty="0" err="1">
                <a:solidFill>
                  <a:srgbClr val="FFFFFF"/>
                </a:solidFill>
                <a:latin typeface="Montserrat"/>
              </a:rPr>
              <a:t>inerenti</a:t>
            </a:r>
            <a:r>
              <a:rPr lang="en-US" dirty="0">
                <a:solidFill>
                  <a:srgbClr val="FFFFFF"/>
                </a:solidFill>
                <a:latin typeface="Montserrat"/>
              </a:rPr>
              <a:t> ai </a:t>
            </a:r>
            <a:r>
              <a:rPr lang="en-US" dirty="0" err="1">
                <a:solidFill>
                  <a:srgbClr val="FFFFFF"/>
                </a:solidFill>
                <a:latin typeface="Montserrat"/>
              </a:rPr>
              <a:t>propri</a:t>
            </a:r>
            <a:r>
              <a:rPr lang="en-US" dirty="0">
                <a:solidFill>
                  <a:srgbClr val="FFFFFF"/>
                </a:solidFill>
                <a:latin typeface="Montserrat"/>
              </a:rPr>
              <a:t> </a:t>
            </a:r>
            <a:r>
              <a:rPr lang="en-US" dirty="0" err="1">
                <a:solidFill>
                  <a:srgbClr val="FFFFFF"/>
                </a:solidFill>
                <a:latin typeface="Montserrat"/>
              </a:rPr>
              <a:t>gusti</a:t>
            </a:r>
            <a:r>
              <a:rPr lang="en-US" dirty="0">
                <a:solidFill>
                  <a:srgbClr val="FFFFFF"/>
                </a:solidFill>
                <a:latin typeface="Montserrat"/>
              </a:rPr>
              <a:t> </a:t>
            </a:r>
            <a:r>
              <a:rPr lang="en-US" dirty="0" err="1">
                <a:solidFill>
                  <a:srgbClr val="FFFFFF"/>
                </a:solidFill>
                <a:latin typeface="Montserrat"/>
              </a:rPr>
              <a:t>personali</a:t>
            </a:r>
            <a:r>
              <a:rPr lang="en-US" dirty="0">
                <a:solidFill>
                  <a:srgbClr val="FFFFFF"/>
                </a:solidFill>
                <a:latin typeface="Montserrat"/>
              </a:rPr>
              <a:t>, </a:t>
            </a:r>
            <a:r>
              <a:rPr lang="en-US" dirty="0" err="1">
                <a:solidFill>
                  <a:srgbClr val="FFFFFF"/>
                </a:solidFill>
                <a:latin typeface="Montserrat"/>
              </a:rPr>
              <a:t>accessibili</a:t>
            </a:r>
            <a:r>
              <a:rPr lang="en-US" dirty="0">
                <a:solidFill>
                  <a:srgbClr val="FFFFFF"/>
                </a:solidFill>
                <a:latin typeface="Montserrat"/>
              </a:rPr>
              <a:t> </a:t>
            </a:r>
            <a:r>
              <a:rPr lang="en-US" dirty="0" err="1">
                <a:solidFill>
                  <a:srgbClr val="FFFFFF"/>
                </a:solidFill>
                <a:latin typeface="Montserrat"/>
              </a:rPr>
              <a:t>direttamente</a:t>
            </a:r>
            <a:r>
              <a:rPr lang="en-US" dirty="0">
                <a:solidFill>
                  <a:srgbClr val="FFFFFF"/>
                </a:solidFill>
                <a:latin typeface="Montserrat"/>
              </a:rPr>
              <a:t> dal </a:t>
            </a:r>
            <a:r>
              <a:rPr lang="en-US" b="1" dirty="0">
                <a:solidFill>
                  <a:srgbClr val="FFFFFF"/>
                </a:solidFill>
                <a:latin typeface="Montserrat"/>
              </a:rPr>
              <a:t>badge</a:t>
            </a:r>
            <a:r>
              <a:rPr lang="en-US" dirty="0">
                <a:solidFill>
                  <a:srgbClr val="FFFFFF"/>
                </a:solidFill>
                <a:latin typeface="Montserrat"/>
              </a:rPr>
              <a:t> </a:t>
            </a:r>
            <a:r>
              <a:rPr lang="en-US" dirty="0" err="1">
                <a:solidFill>
                  <a:srgbClr val="FFFFFF"/>
                </a:solidFill>
                <a:latin typeface="Montserrat"/>
              </a:rPr>
              <a:t>identificativo</a:t>
            </a:r>
            <a:r>
              <a:rPr lang="en-US" dirty="0">
                <a:solidFill>
                  <a:srgbClr val="FFFFFF"/>
                </a:solidFill>
                <a:latin typeface="Montserrat"/>
              </a:rPr>
              <a:t> per </a:t>
            </a:r>
            <a:r>
              <a:rPr lang="en-US" dirty="0" err="1">
                <a:solidFill>
                  <a:srgbClr val="FFFFFF"/>
                </a:solidFill>
                <a:latin typeface="Montserrat"/>
              </a:rPr>
              <a:t>l’accesso</a:t>
            </a:r>
            <a:r>
              <a:rPr lang="en-US" dirty="0">
                <a:solidFill>
                  <a:srgbClr val="FFFFFF"/>
                </a:solidFill>
                <a:latin typeface="Montserrat"/>
              </a:rPr>
              <a:t> </a:t>
            </a:r>
            <a:r>
              <a:rPr lang="en-US" dirty="0" err="1">
                <a:solidFill>
                  <a:srgbClr val="FFFFFF"/>
                </a:solidFill>
                <a:latin typeface="Montserrat"/>
              </a:rPr>
              <a:t>alla</a:t>
            </a:r>
            <a:r>
              <a:rPr lang="en-US" dirty="0">
                <a:solidFill>
                  <a:srgbClr val="FFFFFF"/>
                </a:solidFill>
                <a:latin typeface="Montserrat"/>
              </a:rPr>
              <a:t> </a:t>
            </a:r>
            <a:r>
              <a:rPr lang="en-US" dirty="0" err="1">
                <a:solidFill>
                  <a:srgbClr val="FFFFFF"/>
                </a:solidFill>
                <a:latin typeface="Montserrat"/>
              </a:rPr>
              <a:t>struttura</a:t>
            </a:r>
            <a:r>
              <a:rPr lang="en-US" dirty="0">
                <a:solidFill>
                  <a:srgbClr val="FFFFFF"/>
                </a:solidFill>
                <a:latin typeface="Montserrat"/>
              </a:rPr>
              <a:t>.</a:t>
            </a:r>
          </a:p>
          <a:p>
            <a:pPr>
              <a:lnSpc>
                <a:spcPts val="2700"/>
              </a:lnSpc>
            </a:pPr>
            <a:endParaRPr lang="en-US" dirty="0">
              <a:solidFill>
                <a:srgbClr val="FFFFFF"/>
              </a:solidFill>
              <a:latin typeface="Montserrat"/>
            </a:endParaRPr>
          </a:p>
          <a:p>
            <a:pPr>
              <a:lnSpc>
                <a:spcPts val="2700"/>
              </a:lnSpc>
            </a:pPr>
            <a:r>
              <a:rPr lang="en-US" sz="1800" dirty="0" err="1">
                <a:solidFill>
                  <a:srgbClr val="FFFFFF"/>
                </a:solidFill>
                <a:latin typeface="Montserrat"/>
              </a:rPr>
              <a:t>L’applicativo</a:t>
            </a:r>
            <a:r>
              <a:rPr lang="en-US" sz="1800" dirty="0">
                <a:solidFill>
                  <a:srgbClr val="FFFFFF"/>
                </a:solidFill>
                <a:latin typeface="Montserrat"/>
              </a:rPr>
              <a:t> </a:t>
            </a:r>
            <a:r>
              <a:rPr lang="en-US" sz="1800" dirty="0" err="1">
                <a:solidFill>
                  <a:srgbClr val="FFFFFF"/>
                </a:solidFill>
                <a:latin typeface="Montserrat"/>
              </a:rPr>
              <a:t>sarà</a:t>
            </a:r>
            <a:r>
              <a:rPr lang="en-US" sz="1800" dirty="0">
                <a:solidFill>
                  <a:srgbClr val="FFFFFF"/>
                </a:solidFill>
                <a:latin typeface="Montserrat"/>
              </a:rPr>
              <a:t> </a:t>
            </a:r>
            <a:r>
              <a:rPr lang="en-US" sz="1800" dirty="0" err="1">
                <a:solidFill>
                  <a:srgbClr val="FFFFFF"/>
                </a:solidFill>
                <a:latin typeface="Montserrat"/>
              </a:rPr>
              <a:t>installato</a:t>
            </a:r>
            <a:r>
              <a:rPr lang="en-US" sz="1800" dirty="0">
                <a:solidFill>
                  <a:srgbClr val="FFFFFF"/>
                </a:solidFill>
                <a:latin typeface="Montserrat"/>
              </a:rPr>
              <a:t> sui </a:t>
            </a:r>
            <a:r>
              <a:rPr lang="en-US" sz="1800" dirty="0" err="1">
                <a:solidFill>
                  <a:srgbClr val="FFFFFF"/>
                </a:solidFill>
                <a:latin typeface="Montserrat"/>
              </a:rPr>
              <a:t>macchinari</a:t>
            </a:r>
            <a:r>
              <a:rPr lang="en-US" sz="1800" dirty="0">
                <a:solidFill>
                  <a:srgbClr val="FFFFFF"/>
                </a:solidFill>
                <a:latin typeface="Montserrat"/>
              </a:rPr>
              <a:t> </a:t>
            </a:r>
            <a:r>
              <a:rPr lang="en-US" sz="1800" dirty="0" err="1">
                <a:solidFill>
                  <a:srgbClr val="FFFFFF"/>
                </a:solidFill>
                <a:latin typeface="Montserrat"/>
              </a:rPr>
              <a:t>nei</a:t>
            </a:r>
            <a:r>
              <a:rPr lang="en-US" sz="1800" dirty="0">
                <a:solidFill>
                  <a:srgbClr val="FFFFFF"/>
                </a:solidFill>
                <a:latin typeface="Montserrat"/>
              </a:rPr>
              <a:t> </a:t>
            </a:r>
            <a:r>
              <a:rPr lang="en-US" sz="1800" dirty="0" err="1">
                <a:solidFill>
                  <a:srgbClr val="FFFFFF"/>
                </a:solidFill>
                <a:latin typeface="Montserrat"/>
              </a:rPr>
              <a:t>quali</a:t>
            </a:r>
            <a:r>
              <a:rPr lang="en-US" sz="1800" dirty="0">
                <a:solidFill>
                  <a:srgbClr val="FFFFFF"/>
                </a:solidFill>
                <a:latin typeface="Montserrat"/>
              </a:rPr>
              <a:t> è </a:t>
            </a:r>
            <a:r>
              <a:rPr lang="en-US" sz="1800" dirty="0" err="1">
                <a:solidFill>
                  <a:srgbClr val="FFFFFF"/>
                </a:solidFill>
                <a:latin typeface="Montserrat"/>
              </a:rPr>
              <a:t>possibile</a:t>
            </a:r>
            <a:r>
              <a:rPr lang="en-US" sz="1800" dirty="0">
                <a:solidFill>
                  <a:srgbClr val="FFFFFF"/>
                </a:solidFill>
                <a:latin typeface="Montserrat"/>
              </a:rPr>
              <a:t> </a:t>
            </a:r>
            <a:r>
              <a:rPr lang="en-US" sz="1800" dirty="0" err="1">
                <a:solidFill>
                  <a:srgbClr val="FFFFFF"/>
                </a:solidFill>
                <a:latin typeface="Montserrat"/>
              </a:rPr>
              <a:t>sfruttare</a:t>
            </a:r>
            <a:r>
              <a:rPr lang="en-US" sz="1800" dirty="0">
                <a:solidFill>
                  <a:srgbClr val="FFFFFF"/>
                </a:solidFill>
                <a:latin typeface="Montserrat"/>
              </a:rPr>
              <a:t> un </a:t>
            </a:r>
            <a:r>
              <a:rPr lang="en-US" sz="1800" b="1" dirty="0">
                <a:solidFill>
                  <a:srgbClr val="FFFFFF"/>
                </a:solidFill>
                <a:latin typeface="Montserrat"/>
              </a:rPr>
              <a:t>display</a:t>
            </a:r>
            <a:r>
              <a:rPr lang="en-US" sz="1800" dirty="0">
                <a:solidFill>
                  <a:srgbClr val="FFFFFF"/>
                </a:solidFill>
                <a:latin typeface="Montserrat"/>
              </a:rPr>
              <a:t> (es. Tapis </a:t>
            </a:r>
            <a:r>
              <a:rPr lang="en-US" sz="1800" dirty="0" err="1">
                <a:solidFill>
                  <a:srgbClr val="FFFFFF"/>
                </a:solidFill>
                <a:latin typeface="Montserrat"/>
              </a:rPr>
              <a:t>Roulant</a:t>
            </a:r>
            <a:r>
              <a:rPr lang="en-US" dirty="0">
                <a:solidFill>
                  <a:srgbClr val="FFFFFF"/>
                </a:solidFill>
                <a:latin typeface="Montserrat"/>
              </a:rPr>
              <a:t>), </a:t>
            </a:r>
            <a:r>
              <a:rPr lang="en-US" sz="1800" dirty="0" err="1">
                <a:solidFill>
                  <a:srgbClr val="FFFFFF"/>
                </a:solidFill>
                <a:latin typeface="Montserrat"/>
              </a:rPr>
              <a:t>oppure</a:t>
            </a:r>
            <a:r>
              <a:rPr lang="en-US" sz="1800" dirty="0">
                <a:solidFill>
                  <a:srgbClr val="FFFFFF"/>
                </a:solidFill>
                <a:latin typeface="Montserrat"/>
              </a:rPr>
              <a:t> in </a:t>
            </a:r>
            <a:r>
              <a:rPr lang="en-US" sz="1800" dirty="0" err="1">
                <a:solidFill>
                  <a:srgbClr val="FFFFFF"/>
                </a:solidFill>
                <a:latin typeface="Montserrat"/>
              </a:rPr>
              <a:t>formato</a:t>
            </a:r>
            <a:r>
              <a:rPr lang="en-US" sz="1800" dirty="0">
                <a:solidFill>
                  <a:srgbClr val="FFFFFF"/>
                </a:solidFill>
                <a:latin typeface="Montserrat"/>
              </a:rPr>
              <a:t> </a:t>
            </a:r>
            <a:r>
              <a:rPr lang="en-US" sz="1800" b="1" dirty="0">
                <a:solidFill>
                  <a:srgbClr val="FFFFFF"/>
                </a:solidFill>
                <a:latin typeface="Montserrat"/>
              </a:rPr>
              <a:t>Podcast</a:t>
            </a:r>
            <a:r>
              <a:rPr lang="en-US" sz="1800" dirty="0">
                <a:solidFill>
                  <a:srgbClr val="FFFFFF"/>
                </a:solidFill>
                <a:latin typeface="Montserrat"/>
              </a:rPr>
              <a:t> da </a:t>
            </a:r>
            <a:r>
              <a:rPr lang="en-US" sz="1800" dirty="0" err="1">
                <a:solidFill>
                  <a:srgbClr val="FFFFFF"/>
                </a:solidFill>
                <a:latin typeface="Montserrat"/>
              </a:rPr>
              <a:t>dispositivo</a:t>
            </a:r>
            <a:r>
              <a:rPr lang="en-US" sz="1800" dirty="0">
                <a:solidFill>
                  <a:srgbClr val="FFFFFF"/>
                </a:solidFill>
                <a:latin typeface="Montserrat"/>
              </a:rPr>
              <a:t> mobile.</a:t>
            </a:r>
          </a:p>
        </p:txBody>
      </p:sp>
      <p:sp>
        <p:nvSpPr>
          <p:cNvPr id="22" name="TextBox 22"/>
          <p:cNvSpPr txBox="1"/>
          <p:nvPr/>
        </p:nvSpPr>
        <p:spPr>
          <a:xfrm>
            <a:off x="2471316" y="2383962"/>
            <a:ext cx="6683599" cy="1090042"/>
          </a:xfrm>
          <a:prstGeom prst="rect">
            <a:avLst/>
          </a:prstGeom>
        </p:spPr>
        <p:txBody>
          <a:bodyPr lIns="0" tIns="0" rIns="0" bIns="0" rtlCol="0" anchor="t">
            <a:spAutoFit/>
          </a:bodyPr>
          <a:lstStyle/>
          <a:p>
            <a:pPr>
              <a:lnSpc>
                <a:spcPts val="8487"/>
              </a:lnSpc>
            </a:pPr>
            <a:r>
              <a:rPr lang="en-US" sz="7716" dirty="0">
                <a:solidFill>
                  <a:srgbClr val="FF914D"/>
                </a:solidFill>
                <a:latin typeface="Montserrat Extra-Bold"/>
              </a:rPr>
              <a:t>OBIETTIVO</a:t>
            </a:r>
          </a:p>
        </p:txBody>
      </p:sp>
      <p:pic>
        <p:nvPicPr>
          <p:cNvPr id="4" name="Picture 3" descr="Graphical user interface, application&#10;&#10;Description automatically generated">
            <a:extLst>
              <a:ext uri="{FF2B5EF4-FFF2-40B4-BE49-F238E27FC236}">
                <a16:creationId xmlns:a16="http://schemas.microsoft.com/office/drawing/2014/main" id="{4C2A869A-3CDF-EE83-187B-E5CC20A235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99137" y="1260476"/>
            <a:ext cx="3962957" cy="7479467"/>
          </a:xfrm>
          <a:prstGeom prst="rect">
            <a:avLst/>
          </a:prstGeom>
        </p:spPr>
      </p:pic>
      <p:pic>
        <p:nvPicPr>
          <p:cNvPr id="23" name="Picture 2">
            <a:extLst>
              <a:ext uri="{FF2B5EF4-FFF2-40B4-BE49-F238E27FC236}">
                <a16:creationId xmlns:a16="http://schemas.microsoft.com/office/drawing/2014/main" id="{2D007666-C1EA-10A8-66A9-AA4D8651B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373342" y="6819089"/>
            <a:ext cx="2564061" cy="2452175"/>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511859D5-0E2E-2981-631B-91DBE94DC8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75670" y="6677528"/>
            <a:ext cx="1772848" cy="26330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4434518" y="0"/>
            <a:ext cx="2816404" cy="3209314"/>
            <a:chOff x="0" y="0"/>
            <a:chExt cx="3755205" cy="4279085"/>
          </a:xfrm>
        </p:grpSpPr>
        <p:pic>
          <p:nvPicPr>
            <p:cNvPr id="4" name="Picture 4"/>
            <p:cNvPicPr>
              <a:picLocks noChangeAspect="1"/>
            </p:cNvPicPr>
            <p:nvPr/>
          </p:nvPicPr>
          <p:blipFill>
            <a:blip r:embed="rId3"/>
            <a:srcRect l="32590" r="8831"/>
            <a:stretch>
              <a:fillRect/>
            </a:stretch>
          </p:blipFill>
          <p:spPr>
            <a:xfrm>
              <a:off x="0" y="0"/>
              <a:ext cx="3755205" cy="4279085"/>
            </a:xfrm>
            <a:prstGeom prst="rect">
              <a:avLst/>
            </a:prstGeom>
          </p:spPr>
        </p:pic>
      </p:grpSp>
      <p:grpSp>
        <p:nvGrpSpPr>
          <p:cNvPr id="5" name="Group 5"/>
          <p:cNvGrpSpPr/>
          <p:nvPr/>
        </p:nvGrpSpPr>
        <p:grpSpPr>
          <a:xfrm>
            <a:off x="685800" y="2211583"/>
            <a:ext cx="2628900" cy="3036692"/>
            <a:chOff x="0" y="0"/>
            <a:chExt cx="3505200" cy="4048923"/>
          </a:xfrm>
        </p:grpSpPr>
        <p:pic>
          <p:nvPicPr>
            <p:cNvPr id="6" name="Picture 6"/>
            <p:cNvPicPr>
              <a:picLocks noChangeAspect="1"/>
            </p:cNvPicPr>
            <p:nvPr/>
          </p:nvPicPr>
          <p:blipFill>
            <a:blip r:embed="rId4"/>
            <a:srcRect l="11991" r="30294"/>
            <a:stretch>
              <a:fillRect/>
            </a:stretch>
          </p:blipFill>
          <p:spPr>
            <a:xfrm>
              <a:off x="0" y="0"/>
              <a:ext cx="3505200" cy="4048923"/>
            </a:xfrm>
            <a:prstGeom prst="rect">
              <a:avLst/>
            </a:prstGeom>
          </p:spPr>
        </p:pic>
      </p:grpSp>
      <p:grpSp>
        <p:nvGrpSpPr>
          <p:cNvPr id="9" name="Group 9"/>
          <p:cNvGrpSpPr/>
          <p:nvPr/>
        </p:nvGrpSpPr>
        <p:grpSpPr>
          <a:xfrm>
            <a:off x="5651496" y="8446871"/>
            <a:ext cx="6985009" cy="1840129"/>
            <a:chOff x="0" y="0"/>
            <a:chExt cx="9313345" cy="2453506"/>
          </a:xfrm>
        </p:grpSpPr>
        <p:pic>
          <p:nvPicPr>
            <p:cNvPr id="10" name="Picture 10"/>
            <p:cNvPicPr>
              <a:picLocks noChangeAspect="1"/>
            </p:cNvPicPr>
            <p:nvPr/>
          </p:nvPicPr>
          <p:blipFill>
            <a:blip r:embed="rId5"/>
            <a:srcRect t="35974" b="24360"/>
            <a:stretch>
              <a:fillRect/>
            </a:stretch>
          </p:blipFill>
          <p:spPr>
            <a:xfrm>
              <a:off x="0" y="0"/>
              <a:ext cx="9313345" cy="2453506"/>
            </a:xfrm>
            <a:prstGeom prst="rect">
              <a:avLst/>
            </a:prstGeom>
          </p:spPr>
        </p:pic>
      </p:grpSp>
      <p:grpSp>
        <p:nvGrpSpPr>
          <p:cNvPr id="11" name="Group 11"/>
          <p:cNvGrpSpPr/>
          <p:nvPr/>
        </p:nvGrpSpPr>
        <p:grpSpPr>
          <a:xfrm>
            <a:off x="14975939" y="5248275"/>
            <a:ext cx="3312061" cy="3198596"/>
            <a:chOff x="0" y="0"/>
            <a:chExt cx="4416081" cy="4264794"/>
          </a:xfrm>
        </p:grpSpPr>
        <p:pic>
          <p:nvPicPr>
            <p:cNvPr id="12" name="Picture 12"/>
            <p:cNvPicPr>
              <a:picLocks noChangeAspect="1"/>
            </p:cNvPicPr>
            <p:nvPr/>
          </p:nvPicPr>
          <p:blipFill>
            <a:blip r:embed="rId6"/>
            <a:srcRect l="11673" r="19165"/>
            <a:stretch>
              <a:fillRect/>
            </a:stretch>
          </p:blipFill>
          <p:spPr>
            <a:xfrm>
              <a:off x="0" y="0"/>
              <a:ext cx="4416081" cy="4264794"/>
            </a:xfrm>
            <a:prstGeom prst="rect">
              <a:avLst/>
            </a:prstGeom>
          </p:spPr>
        </p:pic>
      </p:grpSp>
      <p:grpSp>
        <p:nvGrpSpPr>
          <p:cNvPr id="13" name="Group 13"/>
          <p:cNvGrpSpPr/>
          <p:nvPr/>
        </p:nvGrpSpPr>
        <p:grpSpPr>
          <a:xfrm>
            <a:off x="14975939" y="0"/>
            <a:ext cx="2436451" cy="1982194"/>
            <a:chOff x="0" y="0"/>
            <a:chExt cx="3248601" cy="2642926"/>
          </a:xfrm>
        </p:grpSpPr>
        <p:pic>
          <p:nvPicPr>
            <p:cNvPr id="14" name="Picture 14"/>
            <p:cNvPicPr>
              <a:picLocks noChangeAspect="1"/>
            </p:cNvPicPr>
            <p:nvPr/>
          </p:nvPicPr>
          <p:blipFill>
            <a:blip r:embed="rId7"/>
            <a:srcRect l="9053" r="9053"/>
            <a:stretch>
              <a:fillRect/>
            </a:stretch>
          </p:blipFill>
          <p:spPr>
            <a:xfrm>
              <a:off x="0" y="0"/>
              <a:ext cx="3248601" cy="2642926"/>
            </a:xfrm>
            <a:prstGeom prst="rect">
              <a:avLst/>
            </a:prstGeom>
          </p:spPr>
        </p:pic>
      </p:grpSp>
      <p:sp>
        <p:nvSpPr>
          <p:cNvPr id="21" name="TextBox 21"/>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dirty="0">
                <a:solidFill>
                  <a:srgbClr val="FFFFFF"/>
                </a:solidFill>
                <a:latin typeface="Montserrat"/>
              </a:rPr>
              <a:t>page 11</a:t>
            </a:r>
          </a:p>
        </p:txBody>
      </p:sp>
      <p:sp>
        <p:nvSpPr>
          <p:cNvPr id="22" name="TextBox 22"/>
          <p:cNvSpPr txBox="1"/>
          <p:nvPr/>
        </p:nvSpPr>
        <p:spPr>
          <a:xfrm>
            <a:off x="4492718" y="5807364"/>
            <a:ext cx="9302565" cy="1355499"/>
          </a:xfrm>
          <a:prstGeom prst="rect">
            <a:avLst/>
          </a:prstGeom>
        </p:spPr>
        <p:txBody>
          <a:bodyPr lIns="0" tIns="0" rIns="0" bIns="0" rtlCol="0" anchor="t">
            <a:spAutoFit/>
          </a:bodyPr>
          <a:lstStyle/>
          <a:p>
            <a:pPr algn="ctr">
              <a:lnSpc>
                <a:spcPts val="2700"/>
              </a:lnSpc>
            </a:pPr>
            <a:r>
              <a:rPr lang="en-US" sz="1800" dirty="0">
                <a:solidFill>
                  <a:srgbClr val="FFFFFF"/>
                </a:solidFill>
                <a:latin typeface="Montserrat"/>
              </a:rPr>
              <a:t>Il </a:t>
            </a:r>
            <a:r>
              <a:rPr lang="en-US" sz="1800" dirty="0" err="1">
                <a:solidFill>
                  <a:srgbClr val="FFFFFF"/>
                </a:solidFill>
                <a:latin typeface="Montserrat"/>
              </a:rPr>
              <a:t>servizio</a:t>
            </a:r>
            <a:r>
              <a:rPr lang="en-US" sz="1800" dirty="0">
                <a:solidFill>
                  <a:srgbClr val="FFFFFF"/>
                </a:solidFill>
                <a:latin typeface="Montserrat"/>
              </a:rPr>
              <a:t> </a:t>
            </a:r>
            <a:r>
              <a:rPr lang="en-US" sz="1800" dirty="0" err="1">
                <a:solidFill>
                  <a:srgbClr val="FFFFFF"/>
                </a:solidFill>
                <a:latin typeface="Montserrat"/>
              </a:rPr>
              <a:t>viene</a:t>
            </a:r>
            <a:r>
              <a:rPr lang="en-US" sz="1800" dirty="0">
                <a:solidFill>
                  <a:srgbClr val="FFFFFF"/>
                </a:solidFill>
                <a:latin typeface="Montserrat"/>
              </a:rPr>
              <a:t> </a:t>
            </a:r>
            <a:r>
              <a:rPr lang="en-US" sz="1800" dirty="0" err="1">
                <a:solidFill>
                  <a:srgbClr val="FFFFFF"/>
                </a:solidFill>
                <a:latin typeface="Montserrat"/>
              </a:rPr>
              <a:t>offerto</a:t>
            </a:r>
            <a:r>
              <a:rPr lang="en-US" sz="1800" dirty="0">
                <a:solidFill>
                  <a:srgbClr val="FFFFFF"/>
                </a:solidFill>
                <a:latin typeface="Montserrat"/>
              </a:rPr>
              <a:t> </a:t>
            </a:r>
            <a:r>
              <a:rPr lang="en-US" sz="1800" dirty="0" err="1">
                <a:solidFill>
                  <a:srgbClr val="FFFFFF"/>
                </a:solidFill>
                <a:latin typeface="Montserrat"/>
              </a:rPr>
              <a:t>alla</a:t>
            </a:r>
            <a:r>
              <a:rPr lang="en-US" sz="1800" dirty="0">
                <a:solidFill>
                  <a:srgbClr val="FFFFFF"/>
                </a:solidFill>
                <a:latin typeface="Montserrat"/>
              </a:rPr>
              <a:t> palestra e </a:t>
            </a:r>
            <a:r>
              <a:rPr lang="en-US" sz="1800" dirty="0" err="1">
                <a:solidFill>
                  <a:srgbClr val="FFFFFF"/>
                </a:solidFill>
                <a:latin typeface="Montserrat"/>
              </a:rPr>
              <a:t>sfruttato</a:t>
            </a:r>
            <a:r>
              <a:rPr lang="en-US" sz="1800" dirty="0">
                <a:solidFill>
                  <a:srgbClr val="FFFFFF"/>
                </a:solidFill>
                <a:latin typeface="Montserrat"/>
              </a:rPr>
              <a:t> da </a:t>
            </a:r>
            <a:r>
              <a:rPr lang="en-US" sz="1800" dirty="0" err="1">
                <a:solidFill>
                  <a:srgbClr val="FFFFFF"/>
                </a:solidFill>
                <a:latin typeface="Montserrat"/>
              </a:rPr>
              <a:t>qualunque</a:t>
            </a:r>
            <a:r>
              <a:rPr lang="en-US" sz="1800" dirty="0">
                <a:solidFill>
                  <a:srgbClr val="FFFFFF"/>
                </a:solidFill>
                <a:latin typeface="Montserrat"/>
              </a:rPr>
              <a:t> </a:t>
            </a:r>
            <a:r>
              <a:rPr lang="en-US" sz="1800" dirty="0" err="1">
                <a:solidFill>
                  <a:srgbClr val="FFFFFF"/>
                </a:solidFill>
                <a:latin typeface="Montserrat"/>
              </a:rPr>
              <a:t>cliente</a:t>
            </a:r>
            <a:r>
              <a:rPr lang="en-US" sz="1800" dirty="0">
                <a:solidFill>
                  <a:srgbClr val="FFFFFF"/>
                </a:solidFill>
                <a:latin typeface="Montserrat"/>
              </a:rPr>
              <a:t>, il quale ha la </a:t>
            </a:r>
            <a:r>
              <a:rPr lang="en-US" sz="1800" dirty="0" err="1">
                <a:solidFill>
                  <a:srgbClr val="FFFFFF"/>
                </a:solidFill>
                <a:latin typeface="Montserrat"/>
              </a:rPr>
              <a:t>possibilità</a:t>
            </a:r>
            <a:r>
              <a:rPr lang="en-US" sz="1800" dirty="0">
                <a:solidFill>
                  <a:srgbClr val="FFFFFF"/>
                </a:solidFill>
                <a:latin typeface="Montserrat"/>
              </a:rPr>
              <a:t> di </a:t>
            </a:r>
            <a:r>
              <a:rPr lang="en-US" sz="1800" dirty="0" err="1">
                <a:solidFill>
                  <a:srgbClr val="FFFFFF"/>
                </a:solidFill>
                <a:latin typeface="Montserrat"/>
              </a:rPr>
              <a:t>creare</a:t>
            </a:r>
            <a:r>
              <a:rPr lang="en-US" sz="1800" dirty="0">
                <a:solidFill>
                  <a:srgbClr val="FFFFFF"/>
                </a:solidFill>
                <a:latin typeface="Montserrat"/>
              </a:rPr>
              <a:t> il proprio account e di </a:t>
            </a:r>
            <a:r>
              <a:rPr lang="en-US" sz="1800" dirty="0" err="1">
                <a:solidFill>
                  <a:srgbClr val="FFFFFF"/>
                </a:solidFill>
                <a:latin typeface="Montserrat"/>
              </a:rPr>
              <a:t>intrattenersi</a:t>
            </a:r>
            <a:r>
              <a:rPr lang="en-US" sz="1800" dirty="0">
                <a:solidFill>
                  <a:srgbClr val="FFFFFF"/>
                </a:solidFill>
                <a:latin typeface="Montserrat"/>
              </a:rPr>
              <a:t> secondo </a:t>
            </a:r>
            <a:r>
              <a:rPr lang="en-US" sz="1800" dirty="0" err="1">
                <a:solidFill>
                  <a:srgbClr val="FFFFFF"/>
                </a:solidFill>
                <a:latin typeface="Montserrat"/>
              </a:rPr>
              <a:t>i</a:t>
            </a:r>
            <a:r>
              <a:rPr lang="en-US" sz="1800" dirty="0">
                <a:solidFill>
                  <a:srgbClr val="FFFFFF"/>
                </a:solidFill>
                <a:latin typeface="Montserrat"/>
              </a:rPr>
              <a:t> </a:t>
            </a:r>
            <a:r>
              <a:rPr lang="en-US" sz="1800" dirty="0" err="1">
                <a:solidFill>
                  <a:srgbClr val="FFFFFF"/>
                </a:solidFill>
                <a:latin typeface="Montserrat"/>
              </a:rPr>
              <a:t>suoi</a:t>
            </a:r>
            <a:r>
              <a:rPr lang="en-US" sz="1800" dirty="0">
                <a:solidFill>
                  <a:srgbClr val="FFFFFF"/>
                </a:solidFill>
                <a:latin typeface="Montserrat"/>
              </a:rPr>
              <a:t> </a:t>
            </a:r>
            <a:r>
              <a:rPr lang="en-US" sz="1800" dirty="0" err="1">
                <a:solidFill>
                  <a:srgbClr val="FFFFFF"/>
                </a:solidFill>
                <a:latin typeface="Montserrat"/>
              </a:rPr>
              <a:t>gusti</a:t>
            </a:r>
            <a:r>
              <a:rPr lang="en-US" sz="1800" dirty="0">
                <a:solidFill>
                  <a:srgbClr val="FFFFFF"/>
                </a:solidFill>
                <a:latin typeface="Montserrat"/>
              </a:rPr>
              <a:t> </a:t>
            </a:r>
            <a:r>
              <a:rPr lang="en-US" sz="1800" dirty="0" err="1">
                <a:solidFill>
                  <a:srgbClr val="FFFFFF"/>
                </a:solidFill>
                <a:latin typeface="Montserrat"/>
              </a:rPr>
              <a:t>personali</a:t>
            </a:r>
            <a:r>
              <a:rPr lang="en-US" dirty="0">
                <a:solidFill>
                  <a:srgbClr val="FFFFFF"/>
                </a:solidFill>
                <a:latin typeface="Montserrat"/>
              </a:rPr>
              <a:t>, </a:t>
            </a:r>
            <a:r>
              <a:rPr lang="en-US" dirty="0" err="1">
                <a:solidFill>
                  <a:srgbClr val="FFFFFF"/>
                </a:solidFill>
                <a:latin typeface="Montserrat"/>
              </a:rPr>
              <a:t>rimamendo</a:t>
            </a:r>
            <a:r>
              <a:rPr lang="en-US" dirty="0">
                <a:solidFill>
                  <a:srgbClr val="FFFFFF"/>
                </a:solidFill>
                <a:latin typeface="Montserrat"/>
              </a:rPr>
              <a:t> </a:t>
            </a:r>
            <a:r>
              <a:rPr lang="en-US" dirty="0" err="1">
                <a:solidFill>
                  <a:srgbClr val="FFFFFF"/>
                </a:solidFill>
                <a:latin typeface="Montserrat"/>
              </a:rPr>
              <a:t>aggiornato</a:t>
            </a:r>
            <a:r>
              <a:rPr lang="en-US" dirty="0">
                <a:solidFill>
                  <a:srgbClr val="FFFFFF"/>
                </a:solidFill>
                <a:latin typeface="Montserrat"/>
              </a:rPr>
              <a:t> sui </a:t>
            </a:r>
            <a:r>
              <a:rPr lang="en-US" dirty="0" err="1">
                <a:solidFill>
                  <a:srgbClr val="FFFFFF"/>
                </a:solidFill>
                <a:latin typeface="Montserrat"/>
              </a:rPr>
              <a:t>temi</a:t>
            </a:r>
            <a:r>
              <a:rPr lang="en-US" dirty="0">
                <a:solidFill>
                  <a:srgbClr val="FFFFFF"/>
                </a:solidFill>
                <a:latin typeface="Montserrat"/>
              </a:rPr>
              <a:t> di interesse.</a:t>
            </a:r>
            <a:endParaRPr lang="en-US" sz="1800" dirty="0">
              <a:solidFill>
                <a:srgbClr val="FFFFFF"/>
              </a:solidFill>
              <a:latin typeface="Montserrat"/>
            </a:endParaRPr>
          </a:p>
          <a:p>
            <a:pPr algn="ctr">
              <a:lnSpc>
                <a:spcPts val="2700"/>
              </a:lnSpc>
            </a:pPr>
            <a:endParaRPr lang="en-US" dirty="0">
              <a:solidFill>
                <a:srgbClr val="FFFFFF"/>
              </a:solidFill>
              <a:latin typeface="Montserrat"/>
            </a:endParaRPr>
          </a:p>
        </p:txBody>
      </p:sp>
      <p:sp>
        <p:nvSpPr>
          <p:cNvPr id="24" name="TextBox 24"/>
          <p:cNvSpPr txBox="1"/>
          <p:nvPr/>
        </p:nvSpPr>
        <p:spPr>
          <a:xfrm>
            <a:off x="5312639" y="4237872"/>
            <a:ext cx="7662722" cy="1257834"/>
          </a:xfrm>
          <a:prstGeom prst="rect">
            <a:avLst/>
          </a:prstGeom>
        </p:spPr>
        <p:txBody>
          <a:bodyPr lIns="0" tIns="0" rIns="0" bIns="0" rtlCol="0" anchor="t">
            <a:spAutoFit/>
          </a:bodyPr>
          <a:lstStyle/>
          <a:p>
            <a:pPr algn="ctr">
              <a:lnSpc>
                <a:spcPts val="9731"/>
              </a:lnSpc>
            </a:pPr>
            <a:r>
              <a:rPr lang="en-US" sz="8846" dirty="0">
                <a:solidFill>
                  <a:srgbClr val="FF914D"/>
                </a:solidFill>
                <a:latin typeface="Montserrat Extra-Bold"/>
              </a:rPr>
              <a:t>TARGET</a:t>
            </a:r>
          </a:p>
        </p:txBody>
      </p:sp>
      <p:pic>
        <p:nvPicPr>
          <p:cNvPr id="25" name="Picture 4">
            <a:extLst>
              <a:ext uri="{FF2B5EF4-FFF2-40B4-BE49-F238E27FC236}">
                <a16:creationId xmlns:a16="http://schemas.microsoft.com/office/drawing/2014/main" id="{05C5686B-4E81-9AD1-52DF-548454EE25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733104" y="733379"/>
            <a:ext cx="2204157" cy="2363131"/>
          </a:xfrm>
          <a:prstGeom prst="rect">
            <a:avLst/>
          </a:prstGeom>
        </p:spPr>
      </p:pic>
      <p:pic>
        <p:nvPicPr>
          <p:cNvPr id="26" name="Picture 3">
            <a:extLst>
              <a:ext uri="{FF2B5EF4-FFF2-40B4-BE49-F238E27FC236}">
                <a16:creationId xmlns:a16="http://schemas.microsoft.com/office/drawing/2014/main" id="{9A83ADB7-9EE4-B555-74CA-0C3870275F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30772" y="5927897"/>
            <a:ext cx="2836545" cy="36794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12702" y="0"/>
            <a:ext cx="18288000" cy="10287000"/>
          </a:xfrm>
          <a:prstGeom prst="rect">
            <a:avLst/>
          </a:prstGeom>
        </p:spPr>
      </p:pic>
      <p:sp>
        <p:nvSpPr>
          <p:cNvPr id="40" name="TextBox 40"/>
          <p:cNvSpPr txBox="1"/>
          <p:nvPr/>
        </p:nvSpPr>
        <p:spPr>
          <a:xfrm>
            <a:off x="998477" y="2900750"/>
            <a:ext cx="7612123" cy="2047997"/>
          </a:xfrm>
          <a:prstGeom prst="rect">
            <a:avLst/>
          </a:prstGeom>
        </p:spPr>
        <p:txBody>
          <a:bodyPr wrap="square" lIns="0" tIns="0" rIns="0" bIns="0" rtlCol="0" anchor="t">
            <a:spAutoFit/>
          </a:bodyPr>
          <a:lstStyle/>
          <a:p>
            <a:pPr>
              <a:lnSpc>
                <a:spcPts val="2700"/>
              </a:lnSpc>
            </a:pPr>
            <a:r>
              <a:rPr lang="en-US" sz="1800" dirty="0" err="1">
                <a:solidFill>
                  <a:srgbClr val="FFFFFF"/>
                </a:solidFill>
                <a:latin typeface="Montserrat"/>
              </a:rPr>
              <a:t>L’architettura</a:t>
            </a:r>
            <a:r>
              <a:rPr lang="en-US" sz="1800" dirty="0">
                <a:solidFill>
                  <a:srgbClr val="FFFFFF"/>
                </a:solidFill>
                <a:latin typeface="Montserrat"/>
              </a:rPr>
              <a:t> è </a:t>
            </a:r>
            <a:r>
              <a:rPr lang="en-US" sz="1800" dirty="0" err="1">
                <a:solidFill>
                  <a:srgbClr val="FFFFFF"/>
                </a:solidFill>
                <a:latin typeface="Montserrat"/>
              </a:rPr>
              <a:t>composta</a:t>
            </a:r>
            <a:r>
              <a:rPr lang="en-US" sz="1800" dirty="0">
                <a:solidFill>
                  <a:srgbClr val="FFFFFF"/>
                </a:solidFill>
                <a:latin typeface="Montserrat"/>
              </a:rPr>
              <a:t> da </a:t>
            </a:r>
            <a:r>
              <a:rPr lang="en-US" sz="1800" dirty="0" err="1">
                <a:solidFill>
                  <a:srgbClr val="FFFFFF"/>
                </a:solidFill>
                <a:latin typeface="Montserrat"/>
              </a:rPr>
              <a:t>una</a:t>
            </a:r>
            <a:r>
              <a:rPr lang="en-US" sz="1800" dirty="0">
                <a:solidFill>
                  <a:srgbClr val="FFFFFF"/>
                </a:solidFill>
                <a:latin typeface="Montserrat"/>
              </a:rPr>
              <a:t> </a:t>
            </a:r>
            <a:r>
              <a:rPr lang="en-US" sz="1800" dirty="0" err="1">
                <a:solidFill>
                  <a:srgbClr val="FFFFFF"/>
                </a:solidFill>
                <a:latin typeface="Montserrat"/>
              </a:rPr>
              <a:t>serie</a:t>
            </a:r>
            <a:r>
              <a:rPr lang="en-US" sz="1800" dirty="0">
                <a:solidFill>
                  <a:srgbClr val="FFFFFF"/>
                </a:solidFill>
                <a:latin typeface="Montserrat"/>
              </a:rPr>
              <a:t> di </a:t>
            </a:r>
            <a:r>
              <a:rPr lang="en-US" sz="1800" dirty="0" err="1">
                <a:solidFill>
                  <a:srgbClr val="FFFFFF"/>
                </a:solidFill>
                <a:latin typeface="Montserrat"/>
              </a:rPr>
              <a:t>servizi</a:t>
            </a:r>
            <a:r>
              <a:rPr lang="en-US" sz="1800" dirty="0">
                <a:solidFill>
                  <a:srgbClr val="FFFFFF"/>
                </a:solidFill>
                <a:latin typeface="Montserrat"/>
              </a:rPr>
              <a:t> AWS:</a:t>
            </a:r>
          </a:p>
          <a:p>
            <a:pPr marL="285750" indent="-285750">
              <a:lnSpc>
                <a:spcPts val="2700"/>
              </a:lnSpc>
              <a:buFontTx/>
              <a:buChar char="-"/>
            </a:pPr>
            <a:r>
              <a:rPr lang="en-US" b="1" dirty="0">
                <a:solidFill>
                  <a:srgbClr val="FFFFFF"/>
                </a:solidFill>
                <a:latin typeface="Montserrat"/>
              </a:rPr>
              <a:t>Cognito</a:t>
            </a:r>
            <a:r>
              <a:rPr lang="en-US" dirty="0">
                <a:solidFill>
                  <a:srgbClr val="FFFFFF"/>
                </a:solidFill>
                <a:latin typeface="Montserrat"/>
              </a:rPr>
              <a:t>: </a:t>
            </a:r>
            <a:r>
              <a:rPr lang="en-US" dirty="0" err="1">
                <a:solidFill>
                  <a:srgbClr val="FFFFFF"/>
                </a:solidFill>
                <a:latin typeface="Montserrat"/>
              </a:rPr>
              <a:t>autenticazione</a:t>
            </a:r>
            <a:r>
              <a:rPr lang="en-US" dirty="0">
                <a:solidFill>
                  <a:srgbClr val="FFFFFF"/>
                </a:solidFill>
                <a:latin typeface="Montserrat"/>
              </a:rPr>
              <a:t> </a:t>
            </a:r>
            <a:r>
              <a:rPr lang="en-US" dirty="0" err="1">
                <a:solidFill>
                  <a:srgbClr val="FFFFFF"/>
                </a:solidFill>
                <a:latin typeface="Montserrat"/>
              </a:rPr>
              <a:t>dell’utente</a:t>
            </a:r>
            <a:endParaRPr lang="en-US" dirty="0">
              <a:solidFill>
                <a:srgbClr val="FFFFFF"/>
              </a:solidFill>
              <a:latin typeface="Montserrat"/>
            </a:endParaRPr>
          </a:p>
          <a:p>
            <a:pPr marL="285750" indent="-285750">
              <a:lnSpc>
                <a:spcPts val="2700"/>
              </a:lnSpc>
              <a:buFontTx/>
              <a:buChar char="-"/>
            </a:pPr>
            <a:r>
              <a:rPr lang="en-US" sz="1800" b="1" dirty="0">
                <a:solidFill>
                  <a:srgbClr val="FFFFFF"/>
                </a:solidFill>
                <a:latin typeface="Montserrat"/>
              </a:rPr>
              <a:t>SNS</a:t>
            </a:r>
            <a:r>
              <a:rPr lang="en-US" sz="1800" dirty="0">
                <a:solidFill>
                  <a:srgbClr val="FFFFFF"/>
                </a:solidFill>
                <a:latin typeface="Montserrat"/>
              </a:rPr>
              <a:t>: </a:t>
            </a:r>
            <a:r>
              <a:rPr lang="en-US" sz="1800" dirty="0" err="1">
                <a:solidFill>
                  <a:srgbClr val="FFFFFF"/>
                </a:solidFill>
                <a:latin typeface="Montserrat"/>
              </a:rPr>
              <a:t>possibilità</a:t>
            </a:r>
            <a:r>
              <a:rPr lang="en-US" sz="1800" dirty="0">
                <a:solidFill>
                  <a:srgbClr val="FFFFFF"/>
                </a:solidFill>
                <a:latin typeface="Montserrat"/>
              </a:rPr>
              <a:t> di </a:t>
            </a:r>
            <a:r>
              <a:rPr lang="en-US" sz="1800" dirty="0" err="1">
                <a:solidFill>
                  <a:srgbClr val="FFFFFF"/>
                </a:solidFill>
                <a:latin typeface="Montserrat"/>
              </a:rPr>
              <a:t>notificare</a:t>
            </a:r>
            <a:r>
              <a:rPr lang="en-US" sz="1800" dirty="0">
                <a:solidFill>
                  <a:srgbClr val="FFFFFF"/>
                </a:solidFill>
                <a:latin typeface="Montserrat"/>
              </a:rPr>
              <a:t> </a:t>
            </a:r>
            <a:r>
              <a:rPr lang="en-US" sz="1800" dirty="0" err="1">
                <a:solidFill>
                  <a:srgbClr val="FFFFFF"/>
                </a:solidFill>
                <a:latin typeface="Montserrat"/>
              </a:rPr>
              <a:t>l’utente</a:t>
            </a:r>
            <a:endParaRPr lang="en-US" sz="1800" dirty="0">
              <a:solidFill>
                <a:srgbClr val="FFFFFF"/>
              </a:solidFill>
              <a:latin typeface="Montserrat"/>
            </a:endParaRPr>
          </a:p>
          <a:p>
            <a:pPr marL="285750" indent="-285750">
              <a:lnSpc>
                <a:spcPts val="2700"/>
              </a:lnSpc>
              <a:buFontTx/>
              <a:buChar char="-"/>
            </a:pPr>
            <a:r>
              <a:rPr lang="en-US" b="1" dirty="0">
                <a:solidFill>
                  <a:srgbClr val="FFFFFF"/>
                </a:solidFill>
                <a:latin typeface="Montserrat"/>
              </a:rPr>
              <a:t>GLUE</a:t>
            </a:r>
            <a:r>
              <a:rPr lang="en-US" dirty="0">
                <a:solidFill>
                  <a:srgbClr val="FFFFFF"/>
                </a:solidFill>
                <a:latin typeface="Montserrat"/>
              </a:rPr>
              <a:t> &amp; </a:t>
            </a:r>
            <a:r>
              <a:rPr lang="en-US" sz="1800" b="1" dirty="0">
                <a:solidFill>
                  <a:srgbClr val="FFFFFF"/>
                </a:solidFill>
                <a:latin typeface="Montserrat"/>
              </a:rPr>
              <a:t>RDS</a:t>
            </a:r>
            <a:r>
              <a:rPr lang="en-US" sz="1800" dirty="0">
                <a:solidFill>
                  <a:srgbClr val="FFFFFF"/>
                </a:solidFill>
                <a:latin typeface="Montserrat"/>
              </a:rPr>
              <a:t>: </a:t>
            </a:r>
            <a:r>
              <a:rPr lang="en-US" sz="1800" dirty="0" err="1">
                <a:solidFill>
                  <a:srgbClr val="FFFFFF"/>
                </a:solidFill>
                <a:latin typeface="Montserrat"/>
              </a:rPr>
              <a:t>gestione</a:t>
            </a:r>
            <a:r>
              <a:rPr lang="en-US" sz="1800" dirty="0">
                <a:solidFill>
                  <a:srgbClr val="FFFFFF"/>
                </a:solidFill>
                <a:latin typeface="Montserrat"/>
              </a:rPr>
              <a:t> e </a:t>
            </a:r>
            <a:r>
              <a:rPr lang="en-US" sz="1800" dirty="0" err="1">
                <a:solidFill>
                  <a:srgbClr val="FFFFFF"/>
                </a:solidFill>
                <a:latin typeface="Montserrat"/>
              </a:rPr>
              <a:t>archivio</a:t>
            </a:r>
            <a:r>
              <a:rPr lang="en-US" sz="1800" dirty="0">
                <a:solidFill>
                  <a:srgbClr val="FFFFFF"/>
                </a:solidFill>
                <a:latin typeface="Montserrat"/>
              </a:rPr>
              <a:t> </a:t>
            </a:r>
            <a:r>
              <a:rPr lang="en-US" sz="1800" dirty="0" err="1">
                <a:solidFill>
                  <a:srgbClr val="FFFFFF"/>
                </a:solidFill>
                <a:latin typeface="Montserrat"/>
              </a:rPr>
              <a:t>dati</a:t>
            </a:r>
            <a:endParaRPr lang="en-US" sz="1800" dirty="0">
              <a:solidFill>
                <a:srgbClr val="FFFFFF"/>
              </a:solidFill>
              <a:latin typeface="Montserrat"/>
            </a:endParaRPr>
          </a:p>
          <a:p>
            <a:pPr marL="285750" indent="-285750">
              <a:lnSpc>
                <a:spcPts val="2700"/>
              </a:lnSpc>
              <a:buFontTx/>
              <a:buChar char="-"/>
            </a:pPr>
            <a:r>
              <a:rPr lang="en-US" b="1" dirty="0">
                <a:solidFill>
                  <a:srgbClr val="FFFFFF"/>
                </a:solidFill>
                <a:latin typeface="Montserrat"/>
              </a:rPr>
              <a:t>Lambda</a:t>
            </a:r>
            <a:r>
              <a:rPr lang="en-US" dirty="0">
                <a:solidFill>
                  <a:srgbClr val="FFFFFF"/>
                </a:solidFill>
                <a:latin typeface="Montserrat"/>
              </a:rPr>
              <a:t> functions</a:t>
            </a:r>
          </a:p>
          <a:p>
            <a:pPr marL="285750" indent="-285750">
              <a:lnSpc>
                <a:spcPts val="2700"/>
              </a:lnSpc>
              <a:buFontTx/>
              <a:buChar char="-"/>
            </a:pPr>
            <a:r>
              <a:rPr lang="en-US" sz="1800" b="1" dirty="0">
                <a:solidFill>
                  <a:srgbClr val="FFFFFF"/>
                </a:solidFill>
                <a:latin typeface="Montserrat"/>
              </a:rPr>
              <a:t>Amplify</a:t>
            </a:r>
            <a:r>
              <a:rPr lang="en-US" sz="1800" dirty="0">
                <a:solidFill>
                  <a:srgbClr val="FFFFFF"/>
                </a:solidFill>
                <a:latin typeface="Montserrat"/>
              </a:rPr>
              <a:t>: per dispositive mobile e Web App</a:t>
            </a:r>
          </a:p>
        </p:txBody>
      </p:sp>
      <p:sp>
        <p:nvSpPr>
          <p:cNvPr id="42" name="TextBox 42"/>
          <p:cNvSpPr txBox="1"/>
          <p:nvPr/>
        </p:nvSpPr>
        <p:spPr>
          <a:xfrm>
            <a:off x="949447" y="565059"/>
            <a:ext cx="15493811" cy="2128788"/>
          </a:xfrm>
          <a:prstGeom prst="rect">
            <a:avLst/>
          </a:prstGeom>
        </p:spPr>
        <p:txBody>
          <a:bodyPr wrap="square" lIns="0" tIns="0" rIns="0" bIns="0" rtlCol="0" anchor="t">
            <a:spAutoFit/>
          </a:bodyPr>
          <a:lstStyle/>
          <a:p>
            <a:pPr>
              <a:lnSpc>
                <a:spcPts val="8310"/>
              </a:lnSpc>
            </a:pPr>
            <a:r>
              <a:rPr lang="en-US" sz="7555" dirty="0">
                <a:solidFill>
                  <a:srgbClr val="FF914D"/>
                </a:solidFill>
                <a:latin typeface="Montserrat Extra-Bold"/>
              </a:rPr>
              <a:t>SCENARIO, TECNOLOGIE E ARCHITETTURA</a:t>
            </a:r>
          </a:p>
        </p:txBody>
      </p:sp>
      <p:sp>
        <p:nvSpPr>
          <p:cNvPr id="45" name="TextBox 45"/>
          <p:cNvSpPr txBox="1"/>
          <p:nvPr/>
        </p:nvSpPr>
        <p:spPr>
          <a:xfrm>
            <a:off x="11125199" y="2207296"/>
            <a:ext cx="6662675" cy="7445375"/>
          </a:xfrm>
          <a:prstGeom prst="rect">
            <a:avLst/>
          </a:prstGeom>
          <a:solidFill>
            <a:srgbClr val="FF914D"/>
          </a:solidFill>
          <a:ln>
            <a:noFill/>
          </a:ln>
          <a:effectLst>
            <a:glow rad="635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50800" tIns="50800" rIns="50800" bIns="50800" rtlCol="0" anchor="ctr"/>
          <a:lstStyle/>
          <a:p>
            <a:pPr algn="ctr">
              <a:lnSpc>
                <a:spcPts val="2640"/>
              </a:lnSpc>
            </a:pPr>
            <a:endParaRPr/>
          </a:p>
        </p:txBody>
      </p:sp>
      <p:pic>
        <p:nvPicPr>
          <p:cNvPr id="6" name="Picture 5" descr="Graphical user interface, application&#10;&#10;Description automatically generated">
            <a:extLst>
              <a:ext uri="{FF2B5EF4-FFF2-40B4-BE49-F238E27FC236}">
                <a16:creationId xmlns:a16="http://schemas.microsoft.com/office/drawing/2014/main" id="{35A9D058-6090-7799-DF1E-1B73F6A86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5107" y="2362450"/>
            <a:ext cx="5622858" cy="7135066"/>
          </a:xfrm>
          <a:prstGeom prst="rect">
            <a:avLst/>
          </a:prstGeom>
        </p:spPr>
      </p:pic>
    </p:spTree>
    <p:extLst>
      <p:ext uri="{BB962C8B-B14F-4D97-AF65-F5344CB8AC3E}">
        <p14:creationId xmlns:p14="http://schemas.microsoft.com/office/powerpoint/2010/main" val="2371668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4" name="Group 4"/>
          <p:cNvGrpSpPr>
            <a:grpSpLocks noChangeAspect="1"/>
          </p:cNvGrpSpPr>
          <p:nvPr/>
        </p:nvGrpSpPr>
        <p:grpSpPr>
          <a:xfrm>
            <a:off x="1447800" y="1811310"/>
            <a:ext cx="9171725" cy="6202101"/>
            <a:chOff x="0" y="0"/>
            <a:chExt cx="6221730" cy="4207256"/>
          </a:xfrm>
        </p:grpSpPr>
        <p:sp>
          <p:nvSpPr>
            <p:cNvPr id="5" name="Freeform 5"/>
            <p:cNvSpPr/>
            <p:nvPr/>
          </p:nvSpPr>
          <p:spPr>
            <a:xfrm>
              <a:off x="0" y="0"/>
              <a:ext cx="6221730" cy="4207256"/>
            </a:xfrm>
            <a:custGeom>
              <a:avLst/>
              <a:gdLst/>
              <a:ahLst/>
              <a:cxnLst/>
              <a:rect l="l" t="t" r="r" b="b"/>
              <a:pathLst>
                <a:path w="6221730" h="4207256">
                  <a:moveTo>
                    <a:pt x="6221730" y="0"/>
                  </a:moveTo>
                  <a:lnTo>
                    <a:pt x="3877818" y="3979799"/>
                  </a:lnTo>
                  <a:cubicBezTo>
                    <a:pt x="3799239" y="4120239"/>
                    <a:pt x="3650888" y="4207238"/>
                    <a:pt x="3489960" y="4207256"/>
                  </a:cubicBezTo>
                  <a:lnTo>
                    <a:pt x="0" y="4207256"/>
                  </a:lnTo>
                  <a:lnTo>
                    <a:pt x="0" y="0"/>
                  </a:lnTo>
                  <a:close/>
                </a:path>
              </a:pathLst>
            </a:custGeom>
            <a:blipFill>
              <a:blip r:embed="rId3"/>
              <a:stretch>
                <a:fillRect l="-7079" t="-2457" b="-2714"/>
              </a:stretch>
            </a:blipFill>
          </p:spPr>
        </p:sp>
      </p:grpSp>
      <p:sp>
        <p:nvSpPr>
          <p:cNvPr id="7" name="TextBox 7"/>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04</a:t>
            </a:r>
          </a:p>
        </p:txBody>
      </p:sp>
      <p:sp>
        <p:nvSpPr>
          <p:cNvPr id="9" name="TextBox 9"/>
          <p:cNvSpPr txBox="1"/>
          <p:nvPr/>
        </p:nvSpPr>
        <p:spPr>
          <a:xfrm>
            <a:off x="7999143" y="2273589"/>
            <a:ext cx="6917168" cy="2333972"/>
          </a:xfrm>
          <a:prstGeom prst="rect">
            <a:avLst/>
          </a:prstGeom>
        </p:spPr>
        <p:txBody>
          <a:bodyPr lIns="0" tIns="0" rIns="0" bIns="0" rtlCol="0" anchor="t">
            <a:spAutoFit/>
          </a:bodyPr>
          <a:lstStyle/>
          <a:p>
            <a:pPr>
              <a:lnSpc>
                <a:spcPts val="9082"/>
              </a:lnSpc>
            </a:pPr>
            <a:r>
              <a:rPr lang="en-US" sz="8256" dirty="0">
                <a:solidFill>
                  <a:srgbClr val="FF914D"/>
                </a:solidFill>
                <a:latin typeface="Montserrat Extra-Bold"/>
              </a:rPr>
              <a:t>VALORE AGGIUNTO</a:t>
            </a:r>
          </a:p>
        </p:txBody>
      </p:sp>
      <p:sp>
        <p:nvSpPr>
          <p:cNvPr id="3" name="CasellaDiTesto 2">
            <a:extLst>
              <a:ext uri="{FF2B5EF4-FFF2-40B4-BE49-F238E27FC236}">
                <a16:creationId xmlns:a16="http://schemas.microsoft.com/office/drawing/2014/main" id="{DE265E61-11F6-A1EA-1CEF-6198B1DD7820}"/>
              </a:ext>
            </a:extLst>
          </p:cNvPr>
          <p:cNvSpPr txBox="1"/>
          <p:nvPr/>
        </p:nvSpPr>
        <p:spPr>
          <a:xfrm>
            <a:off x="8635801" y="4912360"/>
            <a:ext cx="8509199" cy="3384260"/>
          </a:xfrm>
          <a:prstGeom prst="rect">
            <a:avLst/>
          </a:prstGeom>
          <a:noFill/>
        </p:spPr>
        <p:txBody>
          <a:bodyPr wrap="square" rtlCol="0">
            <a:spAutoFit/>
          </a:bodyPr>
          <a:lstStyle/>
          <a:p>
            <a:pPr marL="285750" indent="-285750">
              <a:lnSpc>
                <a:spcPts val="2700"/>
              </a:lnSpc>
              <a:spcAft>
                <a:spcPts val="800"/>
              </a:spcAft>
              <a:buFontTx/>
              <a:buChar char="-"/>
            </a:pPr>
            <a:r>
              <a:rPr lang="it-IT" dirty="0">
                <a:solidFill>
                  <a:srgbClr val="FFFFFF"/>
                </a:solidFill>
                <a:latin typeface="Montserrat"/>
              </a:rPr>
              <a:t>Poter </a:t>
            </a:r>
            <a:r>
              <a:rPr lang="it-IT" b="1" dirty="0">
                <a:solidFill>
                  <a:srgbClr val="FFFFFF"/>
                </a:solidFill>
                <a:latin typeface="Montserrat"/>
              </a:rPr>
              <a:t>sfruttare il tempo</a:t>
            </a:r>
            <a:r>
              <a:rPr lang="it-IT" dirty="0">
                <a:solidFill>
                  <a:srgbClr val="FFFFFF"/>
                </a:solidFill>
                <a:latin typeface="Montserrat"/>
              </a:rPr>
              <a:t> in palestra intrattenendosi o informandosi su tematiche nuove o approfondendo curiosità d’interesse trattate da </a:t>
            </a:r>
            <a:r>
              <a:rPr lang="it-IT" b="1" dirty="0">
                <a:solidFill>
                  <a:srgbClr val="FFFFFF"/>
                </a:solidFill>
                <a:latin typeface="Montserrat"/>
              </a:rPr>
              <a:t>esperti</a:t>
            </a:r>
            <a:r>
              <a:rPr lang="it-IT" dirty="0">
                <a:solidFill>
                  <a:srgbClr val="FFFFFF"/>
                </a:solidFill>
                <a:latin typeface="Montserrat"/>
              </a:rPr>
              <a:t> negli argomenti.</a:t>
            </a:r>
          </a:p>
          <a:p>
            <a:pPr marL="285750" indent="-285750">
              <a:lnSpc>
                <a:spcPts val="2700"/>
              </a:lnSpc>
              <a:spcAft>
                <a:spcPts val="800"/>
              </a:spcAft>
              <a:buFontTx/>
              <a:buChar char="-"/>
            </a:pPr>
            <a:r>
              <a:rPr lang="it-IT" dirty="0">
                <a:solidFill>
                  <a:srgbClr val="FFFFFF"/>
                </a:solidFill>
                <a:latin typeface="Montserrat"/>
              </a:rPr>
              <a:t>L’</a:t>
            </a:r>
            <a:r>
              <a:rPr lang="it-IT" b="1" dirty="0">
                <a:solidFill>
                  <a:srgbClr val="FFFFFF"/>
                </a:solidFill>
                <a:latin typeface="Montserrat"/>
              </a:rPr>
              <a:t>accesso</a:t>
            </a:r>
            <a:r>
              <a:rPr lang="it-IT" dirty="0">
                <a:solidFill>
                  <a:srgbClr val="FFFFFF"/>
                </a:solidFill>
                <a:latin typeface="Montserrat"/>
              </a:rPr>
              <a:t> al proprio account personale è facile e rapido grazie all’uso del badge, inoltre il proprio profilo aiuta a trovare più velocemente i talk di un certo argomento d’interesse.</a:t>
            </a:r>
          </a:p>
          <a:p>
            <a:pPr marL="285750" indent="-285750">
              <a:lnSpc>
                <a:spcPts val="2700"/>
              </a:lnSpc>
              <a:buFontTx/>
              <a:buChar char="-"/>
            </a:pPr>
            <a:r>
              <a:rPr lang="it-IT" dirty="0">
                <a:solidFill>
                  <a:srgbClr val="FFFFFF"/>
                </a:solidFill>
                <a:latin typeface="Montserrat"/>
              </a:rPr>
              <a:t>I </a:t>
            </a:r>
            <a:r>
              <a:rPr lang="it-IT" b="1" dirty="0">
                <a:solidFill>
                  <a:srgbClr val="FFFFFF"/>
                </a:solidFill>
                <a:latin typeface="Montserrat"/>
              </a:rPr>
              <a:t>formati video </a:t>
            </a:r>
            <a:r>
              <a:rPr lang="it-IT" dirty="0">
                <a:solidFill>
                  <a:srgbClr val="FFFFFF"/>
                </a:solidFill>
                <a:latin typeface="Montserrat"/>
              </a:rPr>
              <a:t>e </a:t>
            </a:r>
            <a:r>
              <a:rPr lang="it-IT" b="1" dirty="0">
                <a:solidFill>
                  <a:srgbClr val="FFFFFF"/>
                </a:solidFill>
                <a:latin typeface="Montserrat"/>
              </a:rPr>
              <a:t>podcast</a:t>
            </a:r>
            <a:r>
              <a:rPr lang="it-IT" dirty="0">
                <a:solidFill>
                  <a:srgbClr val="FFFFFF"/>
                </a:solidFill>
                <a:latin typeface="Montserrat"/>
              </a:rPr>
              <a:t> si adattano ai vari macchinari o esercizi svolti in palestra, aiutando anche a far scorrere più velocemente il tempo.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173" b="2609"/>
          <a:stretch>
            <a:fillRect/>
          </a:stretch>
        </p:blipFill>
        <p:spPr>
          <a:xfrm>
            <a:off x="0" y="0"/>
            <a:ext cx="18288000" cy="10287000"/>
          </a:xfrm>
          <a:prstGeom prst="rect">
            <a:avLst/>
          </a:prstGeom>
        </p:spPr>
      </p:pic>
      <p:sp>
        <p:nvSpPr>
          <p:cNvPr id="3" name="TextBox 3"/>
          <p:cNvSpPr txBox="1"/>
          <p:nvPr/>
        </p:nvSpPr>
        <p:spPr>
          <a:xfrm>
            <a:off x="2320039" y="6672938"/>
            <a:ext cx="6396232" cy="17030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consectetur adipiscing elit. Crasil in libero sit amet ni cursus fringilla. Nullam felisesa at orci, maximus sit.Nullam nonasil ipsum varius, cursus fringilla darir convallis lacuse a, faucibuse ni cursus odio.</a:t>
            </a:r>
          </a:p>
        </p:txBody>
      </p:sp>
      <p:sp>
        <p:nvSpPr>
          <p:cNvPr id="6" name="TextBox 6"/>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05</a:t>
            </a:r>
          </a:p>
        </p:txBody>
      </p:sp>
      <p:sp>
        <p:nvSpPr>
          <p:cNvPr id="7" name="TextBox 7"/>
          <p:cNvSpPr txBox="1"/>
          <p:nvPr/>
        </p:nvSpPr>
        <p:spPr>
          <a:xfrm>
            <a:off x="2320039" y="5884569"/>
            <a:ext cx="6655312" cy="346075"/>
          </a:xfrm>
          <a:prstGeom prst="rect">
            <a:avLst/>
          </a:prstGeom>
        </p:spPr>
        <p:txBody>
          <a:bodyPr lIns="0" tIns="0" rIns="0" bIns="0" rtlCol="0" anchor="t">
            <a:spAutoFit/>
          </a:bodyPr>
          <a:lstStyle/>
          <a:p>
            <a:pPr>
              <a:lnSpc>
                <a:spcPts val="2749"/>
              </a:lnSpc>
            </a:pPr>
            <a:r>
              <a:rPr lang="en-US" sz="2499">
                <a:solidFill>
                  <a:srgbClr val="FFFFFF"/>
                </a:solidFill>
                <a:latin typeface="Montserrat Bold"/>
              </a:rPr>
              <a:t>Let's see our Vision and Mission</a:t>
            </a:r>
          </a:p>
        </p:txBody>
      </p:sp>
      <p:sp>
        <p:nvSpPr>
          <p:cNvPr id="9" name="TextBox 9"/>
          <p:cNvSpPr txBox="1"/>
          <p:nvPr/>
        </p:nvSpPr>
        <p:spPr>
          <a:xfrm>
            <a:off x="2300989" y="3693238"/>
            <a:ext cx="13275401" cy="1366442"/>
          </a:xfrm>
          <a:prstGeom prst="rect">
            <a:avLst/>
          </a:prstGeom>
        </p:spPr>
        <p:txBody>
          <a:bodyPr lIns="0" tIns="0" rIns="0" bIns="0" rtlCol="0" anchor="t">
            <a:spAutoFit/>
          </a:bodyPr>
          <a:lstStyle/>
          <a:p>
            <a:pPr>
              <a:lnSpc>
                <a:spcPts val="10565"/>
              </a:lnSpc>
            </a:pPr>
            <a:r>
              <a:rPr lang="en-US" sz="9604" dirty="0">
                <a:solidFill>
                  <a:srgbClr val="FF914D"/>
                </a:solidFill>
                <a:latin typeface="Montserrat Extra-Bold"/>
              </a:rPr>
              <a:t>CRITICIT</a:t>
            </a:r>
            <a:r>
              <a:rPr lang="it-IT" sz="9604" dirty="0">
                <a:solidFill>
                  <a:srgbClr val="FF914D"/>
                </a:solidFill>
                <a:latin typeface="Montserrat Extra-Bold"/>
              </a:rPr>
              <a:t>À</a:t>
            </a:r>
            <a:endParaRPr lang="en-US" sz="9604" dirty="0">
              <a:solidFill>
                <a:srgbClr val="FF914D"/>
              </a:solidFill>
              <a:latin typeface="Montserrat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grpSp>
        <p:nvGrpSpPr>
          <p:cNvPr id="4" name="Group 4"/>
          <p:cNvGrpSpPr/>
          <p:nvPr/>
        </p:nvGrpSpPr>
        <p:grpSpPr>
          <a:xfrm>
            <a:off x="7600950" y="8525633"/>
            <a:ext cx="3086100" cy="536068"/>
            <a:chOff x="0" y="0"/>
            <a:chExt cx="812800" cy="141187"/>
          </a:xfrm>
        </p:grpSpPr>
        <p:sp>
          <p:nvSpPr>
            <p:cNvPr id="5" name="Freeform 5"/>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6" name="TextBox 6"/>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9047870" y="7301841"/>
            <a:ext cx="192260" cy="244775"/>
          </a:xfrm>
          <a:prstGeom prst="rect">
            <a:avLst/>
          </a:prstGeom>
        </p:spPr>
      </p:pic>
      <p:sp>
        <p:nvSpPr>
          <p:cNvPr id="8" name="TextBox 8"/>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17</a:t>
            </a:r>
          </a:p>
        </p:txBody>
      </p:sp>
      <p:sp>
        <p:nvSpPr>
          <p:cNvPr id="9" name="TextBox 9"/>
          <p:cNvSpPr txBox="1"/>
          <p:nvPr/>
        </p:nvSpPr>
        <p:spPr>
          <a:xfrm>
            <a:off x="6758640" y="1383625"/>
            <a:ext cx="4770720" cy="324353"/>
          </a:xfrm>
          <a:prstGeom prst="rect">
            <a:avLst/>
          </a:prstGeom>
        </p:spPr>
        <p:txBody>
          <a:bodyPr lIns="0" tIns="0" rIns="0" bIns="0" rtlCol="0" anchor="t">
            <a:spAutoFit/>
          </a:bodyPr>
          <a:lstStyle/>
          <a:p>
            <a:pPr algn="ctr">
              <a:lnSpc>
                <a:spcPts val="2530"/>
              </a:lnSpc>
            </a:pPr>
            <a:r>
              <a:rPr lang="en-US" sz="2300">
                <a:solidFill>
                  <a:srgbClr val="FFFFFF"/>
                </a:solidFill>
                <a:latin typeface="Montserrat"/>
              </a:rPr>
              <a:t>Thank you for watching!</a:t>
            </a:r>
          </a:p>
        </p:txBody>
      </p:sp>
      <p:sp>
        <p:nvSpPr>
          <p:cNvPr id="10" name="TextBox 10"/>
          <p:cNvSpPr txBox="1"/>
          <p:nvPr/>
        </p:nvSpPr>
        <p:spPr>
          <a:xfrm>
            <a:off x="2318809" y="5926786"/>
            <a:ext cx="13650382" cy="1016972"/>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consectetur adipiscing elit. Cras in libero sit amet nisl cursusesani fringilla. Nullam felis orcisal, maximus sit. Nullam non cursusesani fris ipsum varius lacus a, faucibus odio faucibus odi liberoni cursusi bonasil ipsum varius fringilla consectetur maximusi sit libero adipiscing.</a:t>
            </a:r>
          </a:p>
        </p:txBody>
      </p:sp>
      <p:sp>
        <p:nvSpPr>
          <p:cNvPr id="11" name="TextBox 11"/>
          <p:cNvSpPr txBox="1"/>
          <p:nvPr/>
        </p:nvSpPr>
        <p:spPr>
          <a:xfrm>
            <a:off x="7710185" y="8637774"/>
            <a:ext cx="2867630"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2" name="TextBox 12"/>
          <p:cNvSpPr txBox="1"/>
          <p:nvPr/>
        </p:nvSpPr>
        <p:spPr>
          <a:xfrm>
            <a:off x="1449580" y="3257893"/>
            <a:ext cx="15388839" cy="2039888"/>
          </a:xfrm>
          <a:prstGeom prst="rect">
            <a:avLst/>
          </a:prstGeom>
        </p:spPr>
        <p:txBody>
          <a:bodyPr lIns="0" tIns="0" rIns="0" bIns="0" rtlCol="0" anchor="t">
            <a:spAutoFit/>
          </a:bodyPr>
          <a:lstStyle/>
          <a:p>
            <a:pPr algn="ctr">
              <a:lnSpc>
                <a:spcPts val="15808"/>
              </a:lnSpc>
            </a:pPr>
            <a:r>
              <a:rPr lang="en-US" sz="14371">
                <a:solidFill>
                  <a:srgbClr val="FF914D"/>
                </a:solidFill>
                <a:latin typeface="Montserrat Extra-Bold"/>
              </a:rPr>
              <a:t>THANK YOU!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a:grpSpLocks noChangeAspect="1"/>
          </p:cNvGrpSpPr>
          <p:nvPr/>
        </p:nvGrpSpPr>
        <p:grpSpPr>
          <a:xfrm>
            <a:off x="7307340" y="1837890"/>
            <a:ext cx="4019490" cy="6611220"/>
            <a:chOff x="0" y="0"/>
            <a:chExt cx="3860673" cy="6350000"/>
          </a:xfrm>
        </p:grpSpPr>
        <p:sp>
          <p:nvSpPr>
            <p:cNvPr id="4" name="Freeform 4"/>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3"/>
              <a:stretch>
                <a:fillRect l="-55205" r="-91667"/>
              </a:stretch>
            </a:blipFill>
          </p:spPr>
        </p:sp>
      </p:grpSp>
      <p:sp>
        <p:nvSpPr>
          <p:cNvPr id="5" name="TextBox 5"/>
          <p:cNvSpPr txBox="1"/>
          <p:nvPr/>
        </p:nvSpPr>
        <p:spPr>
          <a:xfrm>
            <a:off x="11728514" y="3322574"/>
            <a:ext cx="3787310" cy="4243869"/>
          </a:xfrm>
          <a:prstGeom prst="rect">
            <a:avLst/>
          </a:prstGeom>
        </p:spPr>
        <p:txBody>
          <a:bodyPr lIns="0" tIns="0" rIns="0" bIns="0" rtlCol="0" anchor="t">
            <a:spAutoFit/>
          </a:bodyPr>
          <a:lstStyle/>
          <a:p>
            <a:pPr algn="just">
              <a:lnSpc>
                <a:spcPts val="3078"/>
              </a:lnSpc>
            </a:pPr>
            <a:r>
              <a:rPr lang="en-US" sz="2198" spc="65">
                <a:solidFill>
                  <a:srgbClr val="FFFFFF"/>
                </a:solidFill>
                <a:latin typeface="Montserrat"/>
              </a:rPr>
              <a:t>Welcome Message</a:t>
            </a:r>
          </a:p>
          <a:p>
            <a:pPr algn="just">
              <a:lnSpc>
                <a:spcPts val="3078"/>
              </a:lnSpc>
            </a:pPr>
            <a:r>
              <a:rPr lang="en-US" sz="2198" spc="65">
                <a:solidFill>
                  <a:srgbClr val="FFFFFF"/>
                </a:solidFill>
                <a:latin typeface="Montserrat"/>
              </a:rPr>
              <a:t>Table Of Contents</a:t>
            </a:r>
          </a:p>
          <a:p>
            <a:pPr algn="just">
              <a:lnSpc>
                <a:spcPts val="3078"/>
              </a:lnSpc>
            </a:pPr>
            <a:r>
              <a:rPr lang="en-US" sz="2198" spc="65">
                <a:solidFill>
                  <a:srgbClr val="FFFFFF"/>
                </a:solidFill>
                <a:latin typeface="Montserrat"/>
              </a:rPr>
              <a:t>Behind the Brand</a:t>
            </a:r>
          </a:p>
          <a:p>
            <a:pPr algn="just">
              <a:lnSpc>
                <a:spcPts val="3078"/>
              </a:lnSpc>
            </a:pPr>
            <a:r>
              <a:rPr lang="en-US" sz="2198" spc="65">
                <a:solidFill>
                  <a:srgbClr val="FFFFFF"/>
                </a:solidFill>
                <a:latin typeface="Montserrat"/>
              </a:rPr>
              <a:t>Vision &amp; Mission</a:t>
            </a:r>
          </a:p>
          <a:p>
            <a:pPr algn="just">
              <a:lnSpc>
                <a:spcPts val="3078"/>
              </a:lnSpc>
            </a:pPr>
            <a:r>
              <a:rPr lang="en-US" sz="2198" spc="65">
                <a:solidFill>
                  <a:srgbClr val="FFFFFF"/>
                </a:solidFill>
                <a:latin typeface="Montserrat"/>
              </a:rPr>
              <a:t>Timeline</a:t>
            </a:r>
          </a:p>
          <a:p>
            <a:pPr algn="just">
              <a:lnSpc>
                <a:spcPts val="3078"/>
              </a:lnSpc>
            </a:pPr>
            <a:r>
              <a:rPr lang="en-US" sz="2198" spc="65">
                <a:solidFill>
                  <a:srgbClr val="FFFFFF"/>
                </a:solidFill>
                <a:latin typeface="Montserrat"/>
              </a:rPr>
              <a:t>Meet Our Teams</a:t>
            </a:r>
          </a:p>
          <a:p>
            <a:pPr algn="just">
              <a:lnSpc>
                <a:spcPts val="3078"/>
              </a:lnSpc>
            </a:pPr>
            <a:r>
              <a:rPr lang="en-US" sz="2198" spc="65">
                <a:solidFill>
                  <a:srgbClr val="FFFFFF"/>
                </a:solidFill>
                <a:latin typeface="Montserrat"/>
              </a:rPr>
              <a:t>Section Breaks</a:t>
            </a:r>
          </a:p>
          <a:p>
            <a:pPr algn="just">
              <a:lnSpc>
                <a:spcPts val="3078"/>
              </a:lnSpc>
            </a:pPr>
            <a:r>
              <a:rPr lang="en-US" sz="2198" spc="65">
                <a:solidFill>
                  <a:srgbClr val="FFFFFF"/>
                </a:solidFill>
                <a:latin typeface="Montserrat"/>
              </a:rPr>
              <a:t>Portfolio &amp; Mockup</a:t>
            </a:r>
          </a:p>
          <a:p>
            <a:pPr algn="just">
              <a:lnSpc>
                <a:spcPts val="3078"/>
              </a:lnSpc>
            </a:pPr>
            <a:r>
              <a:rPr lang="en-US" sz="2198" spc="65">
                <a:solidFill>
                  <a:srgbClr val="FFFFFF"/>
                </a:solidFill>
                <a:latin typeface="Montserrat"/>
              </a:rPr>
              <a:t>Testimonial</a:t>
            </a:r>
          </a:p>
          <a:p>
            <a:pPr algn="just">
              <a:lnSpc>
                <a:spcPts val="3078"/>
              </a:lnSpc>
            </a:pPr>
            <a:r>
              <a:rPr lang="en-US" sz="2198" spc="65">
                <a:solidFill>
                  <a:srgbClr val="FFFFFF"/>
                </a:solidFill>
                <a:latin typeface="Montserrat"/>
              </a:rPr>
              <a:t>Chart, Infographic</a:t>
            </a:r>
          </a:p>
          <a:p>
            <a:pPr algn="just">
              <a:lnSpc>
                <a:spcPts val="3078"/>
              </a:lnSpc>
            </a:pPr>
            <a:r>
              <a:rPr lang="en-US" sz="2198" spc="65">
                <a:solidFill>
                  <a:srgbClr val="FFFFFF"/>
                </a:solidFill>
                <a:latin typeface="Montserrat"/>
              </a:rPr>
              <a:t>Contact Information</a:t>
            </a:r>
          </a:p>
        </p:txBody>
      </p:sp>
      <p:sp>
        <p:nvSpPr>
          <p:cNvPr id="6" name="AutoShape 6"/>
          <p:cNvSpPr/>
          <p:nvPr/>
        </p:nvSpPr>
        <p:spPr>
          <a:xfrm rot="-10800000">
            <a:off x="14553656" y="3585670"/>
            <a:ext cx="1574946" cy="0"/>
          </a:xfrm>
          <a:prstGeom prst="line">
            <a:avLst/>
          </a:prstGeom>
          <a:ln w="28575" cap="rnd">
            <a:solidFill>
              <a:srgbClr val="FF914D"/>
            </a:solidFill>
            <a:prstDash val="sysDot"/>
            <a:headEnd type="none" w="sm" len="sm"/>
            <a:tailEnd type="none" w="sm" len="sm"/>
          </a:ln>
        </p:spPr>
      </p:sp>
      <p:sp>
        <p:nvSpPr>
          <p:cNvPr id="7" name="AutoShape 7"/>
          <p:cNvSpPr/>
          <p:nvPr/>
        </p:nvSpPr>
        <p:spPr>
          <a:xfrm rot="-10800000">
            <a:off x="14412558" y="3970598"/>
            <a:ext cx="1716044" cy="0"/>
          </a:xfrm>
          <a:prstGeom prst="line">
            <a:avLst/>
          </a:prstGeom>
          <a:ln w="28575" cap="rnd">
            <a:solidFill>
              <a:srgbClr val="FF914D"/>
            </a:solidFill>
            <a:prstDash val="sysDot"/>
            <a:headEnd type="none" w="sm" len="sm"/>
            <a:tailEnd type="none" w="sm" len="sm"/>
          </a:ln>
        </p:spPr>
      </p:sp>
      <p:sp>
        <p:nvSpPr>
          <p:cNvPr id="8" name="AutoShape 8"/>
          <p:cNvSpPr/>
          <p:nvPr/>
        </p:nvSpPr>
        <p:spPr>
          <a:xfrm rot="-10800000">
            <a:off x="14377652" y="4357403"/>
            <a:ext cx="1750950" cy="0"/>
          </a:xfrm>
          <a:prstGeom prst="line">
            <a:avLst/>
          </a:prstGeom>
          <a:ln w="28575" cap="rnd">
            <a:solidFill>
              <a:srgbClr val="FF914D"/>
            </a:solidFill>
            <a:prstDash val="sysDot"/>
            <a:headEnd type="none" w="sm" len="sm"/>
            <a:tailEnd type="none" w="sm" len="sm"/>
          </a:ln>
        </p:spPr>
      </p:sp>
      <p:sp>
        <p:nvSpPr>
          <p:cNvPr id="9" name="AutoShape 9"/>
          <p:cNvSpPr/>
          <p:nvPr/>
        </p:nvSpPr>
        <p:spPr>
          <a:xfrm rot="-10800000">
            <a:off x="14106978" y="4735935"/>
            <a:ext cx="2021624" cy="0"/>
          </a:xfrm>
          <a:prstGeom prst="line">
            <a:avLst/>
          </a:prstGeom>
          <a:ln w="28575" cap="rnd">
            <a:solidFill>
              <a:srgbClr val="FF914D"/>
            </a:solidFill>
            <a:prstDash val="sysDot"/>
            <a:headEnd type="none" w="sm" len="sm"/>
            <a:tailEnd type="none" w="sm" len="sm"/>
          </a:ln>
        </p:spPr>
      </p:sp>
      <p:sp>
        <p:nvSpPr>
          <p:cNvPr id="10" name="AutoShape 10"/>
          <p:cNvSpPr/>
          <p:nvPr/>
        </p:nvSpPr>
        <p:spPr>
          <a:xfrm rot="-10800000">
            <a:off x="13040368" y="5134798"/>
            <a:ext cx="3088233" cy="0"/>
          </a:xfrm>
          <a:prstGeom prst="line">
            <a:avLst/>
          </a:prstGeom>
          <a:ln w="28575" cap="rnd">
            <a:solidFill>
              <a:srgbClr val="FF914D"/>
            </a:solidFill>
            <a:prstDash val="sysDot"/>
            <a:headEnd type="none" w="sm" len="sm"/>
            <a:tailEnd type="none" w="sm" len="sm"/>
          </a:ln>
        </p:spPr>
      </p:sp>
      <p:sp>
        <p:nvSpPr>
          <p:cNvPr id="11" name="AutoShape 11"/>
          <p:cNvSpPr/>
          <p:nvPr/>
        </p:nvSpPr>
        <p:spPr>
          <a:xfrm rot="-10799999">
            <a:off x="14196369" y="5516502"/>
            <a:ext cx="1932233" cy="0"/>
          </a:xfrm>
          <a:prstGeom prst="line">
            <a:avLst/>
          </a:prstGeom>
          <a:ln w="28575" cap="rnd">
            <a:solidFill>
              <a:srgbClr val="FF914D"/>
            </a:solidFill>
            <a:prstDash val="sysDot"/>
            <a:headEnd type="none" w="sm" len="sm"/>
            <a:tailEnd type="none" w="sm" len="sm"/>
          </a:ln>
        </p:spPr>
      </p:sp>
      <p:sp>
        <p:nvSpPr>
          <p:cNvPr id="12" name="AutoShape 12"/>
          <p:cNvSpPr/>
          <p:nvPr/>
        </p:nvSpPr>
        <p:spPr>
          <a:xfrm rot="10799999">
            <a:off x="13961790" y="5920234"/>
            <a:ext cx="2166812" cy="0"/>
          </a:xfrm>
          <a:prstGeom prst="line">
            <a:avLst/>
          </a:prstGeom>
          <a:ln w="28575" cap="rnd">
            <a:solidFill>
              <a:srgbClr val="FF914D"/>
            </a:solidFill>
            <a:prstDash val="sysDot"/>
            <a:headEnd type="none" w="sm" len="sm"/>
            <a:tailEnd type="none" w="sm" len="sm"/>
          </a:ln>
        </p:spPr>
      </p:sp>
      <p:sp>
        <p:nvSpPr>
          <p:cNvPr id="13" name="AutoShape 13"/>
          <p:cNvSpPr/>
          <p:nvPr/>
        </p:nvSpPr>
        <p:spPr>
          <a:xfrm rot="-10800000">
            <a:off x="14584485" y="6290105"/>
            <a:ext cx="1544117" cy="0"/>
          </a:xfrm>
          <a:prstGeom prst="line">
            <a:avLst/>
          </a:prstGeom>
          <a:ln w="28575" cap="rnd">
            <a:solidFill>
              <a:srgbClr val="FF914D"/>
            </a:solidFill>
            <a:prstDash val="sysDot"/>
            <a:headEnd type="none" w="sm" len="sm"/>
            <a:tailEnd type="none" w="sm" len="sm"/>
          </a:ln>
        </p:spPr>
      </p:sp>
      <p:sp>
        <p:nvSpPr>
          <p:cNvPr id="14" name="AutoShape 14"/>
          <p:cNvSpPr/>
          <p:nvPr/>
        </p:nvSpPr>
        <p:spPr>
          <a:xfrm rot="-10800000">
            <a:off x="13457190" y="6682757"/>
            <a:ext cx="2671412" cy="0"/>
          </a:xfrm>
          <a:prstGeom prst="line">
            <a:avLst/>
          </a:prstGeom>
          <a:ln w="28575" cap="rnd">
            <a:solidFill>
              <a:srgbClr val="FF914D"/>
            </a:solidFill>
            <a:prstDash val="sysDot"/>
            <a:headEnd type="none" w="sm" len="sm"/>
            <a:tailEnd type="none" w="sm" len="sm"/>
          </a:ln>
        </p:spPr>
      </p:sp>
      <p:sp>
        <p:nvSpPr>
          <p:cNvPr id="15" name="AutoShape 15"/>
          <p:cNvSpPr/>
          <p:nvPr/>
        </p:nvSpPr>
        <p:spPr>
          <a:xfrm rot="-10800000">
            <a:off x="14451986" y="7068270"/>
            <a:ext cx="1676616" cy="0"/>
          </a:xfrm>
          <a:prstGeom prst="line">
            <a:avLst/>
          </a:prstGeom>
          <a:ln w="28575" cap="rnd">
            <a:solidFill>
              <a:srgbClr val="FF914D"/>
            </a:solidFill>
            <a:prstDash val="sysDot"/>
            <a:headEnd type="none" w="sm" len="sm"/>
            <a:tailEnd type="none" w="sm" len="sm"/>
          </a:ln>
        </p:spPr>
      </p:sp>
      <p:sp>
        <p:nvSpPr>
          <p:cNvPr id="16" name="AutoShape 16"/>
          <p:cNvSpPr/>
          <p:nvPr/>
        </p:nvSpPr>
        <p:spPr>
          <a:xfrm rot="-10800000">
            <a:off x="14749853" y="7464349"/>
            <a:ext cx="1378749" cy="0"/>
          </a:xfrm>
          <a:prstGeom prst="line">
            <a:avLst/>
          </a:prstGeom>
          <a:ln w="28575" cap="rnd">
            <a:solidFill>
              <a:srgbClr val="FF914D"/>
            </a:solidFill>
            <a:prstDash val="sysDot"/>
            <a:headEnd type="none" w="sm" len="sm"/>
            <a:tailEnd type="none" w="sm" len="sm"/>
          </a:ln>
        </p:spPr>
      </p:sp>
      <p:sp>
        <p:nvSpPr>
          <p:cNvPr id="18" name="TextBox 18"/>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03</a:t>
            </a:r>
          </a:p>
        </p:txBody>
      </p:sp>
      <p:sp>
        <p:nvSpPr>
          <p:cNvPr id="19" name="TextBox 19"/>
          <p:cNvSpPr txBox="1"/>
          <p:nvPr/>
        </p:nvSpPr>
        <p:spPr>
          <a:xfrm>
            <a:off x="2390531" y="5799197"/>
            <a:ext cx="4683585" cy="17030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consectetur adipiscing elit. Cras in libero sit amet ni cursus fringilla. Nullam felis orci, maximus sit nonasil ipsi varius, suras convallis lacus a odio.</a:t>
            </a:r>
          </a:p>
        </p:txBody>
      </p:sp>
      <p:sp>
        <p:nvSpPr>
          <p:cNvPr id="20" name="TextBox 20"/>
          <p:cNvSpPr txBox="1"/>
          <p:nvPr/>
        </p:nvSpPr>
        <p:spPr>
          <a:xfrm>
            <a:off x="2323856" y="2493843"/>
            <a:ext cx="3563292" cy="272415"/>
          </a:xfrm>
          <a:prstGeom prst="rect">
            <a:avLst/>
          </a:prstGeom>
        </p:spPr>
        <p:txBody>
          <a:bodyPr lIns="0" tIns="0" rIns="0" bIns="0" rtlCol="0" anchor="t">
            <a:spAutoFit/>
          </a:bodyPr>
          <a:lstStyle/>
          <a:p>
            <a:pPr>
              <a:lnSpc>
                <a:spcPts val="2399"/>
              </a:lnSpc>
            </a:pPr>
            <a:r>
              <a:rPr lang="en-US" sz="1599">
                <a:solidFill>
                  <a:srgbClr val="FFFFFF"/>
                </a:solidFill>
                <a:latin typeface="Montserrat"/>
              </a:rPr>
              <a:t>By reallygreatsite</a:t>
            </a:r>
          </a:p>
        </p:txBody>
      </p:sp>
      <p:sp>
        <p:nvSpPr>
          <p:cNvPr id="21" name="TextBox 21"/>
          <p:cNvSpPr txBox="1"/>
          <p:nvPr/>
        </p:nvSpPr>
        <p:spPr>
          <a:xfrm>
            <a:off x="2323856" y="3169753"/>
            <a:ext cx="6917168" cy="2331906"/>
          </a:xfrm>
          <a:prstGeom prst="rect">
            <a:avLst/>
          </a:prstGeom>
        </p:spPr>
        <p:txBody>
          <a:bodyPr lIns="0" tIns="0" rIns="0" bIns="0" rtlCol="0" anchor="t">
            <a:spAutoFit/>
          </a:bodyPr>
          <a:lstStyle/>
          <a:p>
            <a:pPr>
              <a:lnSpc>
                <a:spcPts val="9082"/>
              </a:lnSpc>
            </a:pPr>
            <a:r>
              <a:rPr lang="en-US" sz="8256" dirty="0">
                <a:solidFill>
                  <a:srgbClr val="FF914D"/>
                </a:solidFill>
                <a:latin typeface="Montserrat Extra-Bold"/>
              </a:rPr>
              <a:t>TABLE OF CONTENTS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672851"/>
            <a:ext cx="6761829" cy="646676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74265" y="888732"/>
            <a:ext cx="5413735" cy="702253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89255" y="672851"/>
            <a:ext cx="3419469" cy="3666097"/>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144000" y="5855594"/>
            <a:ext cx="2977085" cy="299341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1006</Words>
  <Application>Microsoft Office PowerPoint</Application>
  <PresentationFormat>Personalizzato</PresentationFormat>
  <Paragraphs>163</Paragraphs>
  <Slides>18</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18</vt:i4>
      </vt:variant>
    </vt:vector>
  </HeadingPairs>
  <TitlesOfParts>
    <vt:vector size="24" baseType="lpstr">
      <vt:lpstr>Arial</vt:lpstr>
      <vt:lpstr>Montserrat Bold</vt:lpstr>
      <vt:lpstr>Montserrat</vt:lpstr>
      <vt:lpstr>Montserrat Extra-Bold</vt:lpstr>
      <vt:lpstr>Calibri</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Orange Modern Gym Portfolio Presentation</dc:title>
  <cp:lastModifiedBy>SILVIA BERNARDI</cp:lastModifiedBy>
  <cp:revision>10</cp:revision>
  <dcterms:created xsi:type="dcterms:W3CDTF">2006-08-16T00:00:00Z</dcterms:created>
  <dcterms:modified xsi:type="dcterms:W3CDTF">2023-04-14T09:41:55Z</dcterms:modified>
  <dc:identifier>DAFf-EeTs1I</dc:identifier>
</cp:coreProperties>
</file>